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1297" r:id="rId3"/>
    <p:sldId id="256" r:id="rId4"/>
    <p:sldId id="261" r:id="rId5"/>
    <p:sldId id="259" r:id="rId6"/>
    <p:sldId id="260" r:id="rId7"/>
    <p:sldId id="257" r:id="rId8"/>
    <p:sldId id="262" r:id="rId9"/>
    <p:sldId id="263" r:id="rId10"/>
    <p:sldId id="264" r:id="rId11"/>
    <p:sldId id="266" r:id="rId12"/>
    <p:sldId id="267" r:id="rId13"/>
    <p:sldId id="265" r:id="rId14"/>
    <p:sldId id="268" r:id="rId15"/>
    <p:sldId id="1294" r:id="rId16"/>
    <p:sldId id="1295" r:id="rId17"/>
    <p:sldId id="1293" r:id="rId18"/>
    <p:sldId id="1290" r:id="rId19"/>
    <p:sldId id="276" r:id="rId20"/>
    <p:sldId id="1296" r:id="rId21"/>
    <p:sldId id="258" r:id="rId22"/>
    <p:sldId id="30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8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9F724-3CAD-4353-9107-D6BF6CB40DD6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FD00F-53BC-4A30-AF28-BF6A6546D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67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B52FD-846B-49C8-A125-9151FE0CD3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374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B52FD-846B-49C8-A125-9151FE0CD3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157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B52FD-846B-49C8-A125-9151FE0CD3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507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2BE82-67E8-42F0-96A9-787896E187E5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645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AB43D-3008-415B-8DF4-61E69D8E5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BB0C9-88E0-4CDD-BF6D-CD26BC76A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B10AE-0580-4995-9F2A-D90C09499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64BB-0F24-400E-B41B-EF85DC26F32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0A66E-69A2-4E1E-80CA-D7F471705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51758-ACD0-4B55-A28E-D856C6F18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A5B2-29B7-4DA1-A97F-83ACE0391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9138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F8A3F-3FD4-4DB6-B658-BBF779588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6547A-A16E-4852-98CC-E712DC82B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BBB82-9719-40C9-8FB9-A5DC18C2F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64BB-0F24-400E-B41B-EF85DC26F32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81DB8-A15F-4253-83E8-4E79B3AC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C9995-3693-4D43-86CB-63437E0CE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A5B2-29B7-4DA1-A97F-83ACE0391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19610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36F875-C5BA-4CB0-95A9-69B925059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6F9A0-F647-4BD6-9483-8A35D2CA3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BDCEE-9C7C-45EF-8271-B564C3D1E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64BB-0F24-400E-B41B-EF85DC26F32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6C4DA-216F-4ECE-9FC5-D48B8CC6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4A01-EE48-431E-BE8B-F0B59CB11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A5B2-29B7-4DA1-A97F-83ACE0391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05833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48640" indent="0" algn="ctr">
              <a:buNone/>
              <a:defRPr/>
            </a:lvl2pPr>
            <a:lvl3pPr marL="1097280" indent="0" algn="ctr">
              <a:buNone/>
              <a:defRPr/>
            </a:lvl3pPr>
            <a:lvl4pPr marL="1645920" indent="0" algn="ctr">
              <a:buNone/>
              <a:defRPr/>
            </a:lvl4pPr>
            <a:lvl5pPr marL="2194560" indent="0" algn="ctr">
              <a:buNone/>
              <a:defRPr/>
            </a:lvl5pPr>
            <a:lvl6pPr marL="2743200" indent="0" algn="ctr">
              <a:buNone/>
              <a:defRPr/>
            </a:lvl6pPr>
            <a:lvl7pPr marL="3291840" indent="0" algn="ctr">
              <a:buNone/>
              <a:defRPr/>
            </a:lvl7pPr>
            <a:lvl8pPr marL="3840480" indent="0" algn="ctr">
              <a:buNone/>
              <a:defRPr/>
            </a:lvl8pPr>
            <a:lvl9pPr marL="43891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C6CE44-9D64-49FB-B550-2BC8351021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373375-E042-4A70-92B4-97A93685A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8A57AC-92E3-491B-9315-5329F6D6C0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2AE4D6-39C9-42D3-B290-D652CDD68E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147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8DA038-4D84-489C-9D48-7AE9708607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D5C471-3174-45CF-91EF-7693C45D9C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BBE024-ECC7-4C57-9A8E-F60571437B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5EF9B-A094-4312-B952-9C0DAF8821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459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548640" indent="0">
              <a:buNone/>
              <a:defRPr sz="2160"/>
            </a:lvl2pPr>
            <a:lvl3pPr marL="1097280" indent="0">
              <a:buNone/>
              <a:defRPr sz="1920"/>
            </a:lvl3pPr>
            <a:lvl4pPr marL="1645920" indent="0">
              <a:buNone/>
              <a:defRPr sz="1680"/>
            </a:lvl4pPr>
            <a:lvl5pPr marL="2194560" indent="0">
              <a:buNone/>
              <a:defRPr sz="1680"/>
            </a:lvl5pPr>
            <a:lvl6pPr marL="2743200" indent="0">
              <a:buNone/>
              <a:defRPr sz="1680"/>
            </a:lvl6pPr>
            <a:lvl7pPr marL="3291840" indent="0">
              <a:buNone/>
              <a:defRPr sz="1680"/>
            </a:lvl7pPr>
            <a:lvl8pPr marL="3840480" indent="0">
              <a:buNone/>
              <a:defRPr sz="1680"/>
            </a:lvl8pPr>
            <a:lvl9pPr marL="4389120" indent="0">
              <a:buNone/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7C93D0-9CC9-42D8-8CFF-8CE7A9C30A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0C9AD3-EB44-4677-A278-BC0A60F55F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9BF931-A052-4785-AB74-E27A910DD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8C1D5B-3397-4786-82BB-DF67A09496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837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F99791-4637-4840-BB40-50667E63C5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654409-6F9D-4D9C-B3D0-B3EECDE131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306C56-0F6E-43D8-B470-C847716B99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48F46-312E-4D0A-A94F-68B856621C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414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4E34828-8F02-42D2-A117-6822291B37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52D5DFA-1B9C-4581-A63C-70A470CD86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3527521-B82F-475C-907B-663C72D4E3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D5EBE-3662-434E-BADF-AFC304F21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139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B1FFCA9-35AA-4433-907C-24D90566AF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1B5103-BF73-4376-ABB1-779EF4BD77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4BC8C4-9F7C-42CA-A1F6-EA1E519C77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5B616-057C-4E47-AEE3-0224720B41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43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56C11D4-E900-4E06-B4A6-4133445C64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30FD504-F079-45A0-8C1E-62B2BD5A6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54C319-5B47-4DB8-8669-9090A575C7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6C5DC-BF09-405F-B0BE-8BEBA6441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342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601BE-16EC-4560-A74A-1F446384D8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F99D9A-61D5-4240-9E47-FDE486E407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8DC87-0E95-41E1-8A2D-97CEB183CC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B2636E-46F3-4AA4-8A47-68446F2E07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30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EBFF-7AB0-4C0B-A4AB-96FBAB21E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39D30-3CFC-4761-9186-789B1B582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E1A64-8637-42E6-8E1C-BC5C8D8B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64BB-0F24-400E-B41B-EF85DC26F32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21585-2C20-4029-9AA5-D6E2871F9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84A9E-04A3-4DE2-942A-10706EB1A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A5B2-29B7-4DA1-A97F-83ACE0391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38794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62D711-B8E8-4EE4-9B8A-F3D5EFEF1B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A4ACF-FAB6-446E-B491-009D7A9709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60F611-8D83-4CAC-9808-8063256E8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2E9086-FE01-4692-BC0C-662A6E3B77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01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E61A1D-24DA-4903-B66D-129D573D5B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C75D3A-CA9E-4847-B859-9448E73CD3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11F7D4-24D6-4F31-9817-F40887433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1EB9BA-D371-46C8-839F-3ECF0F83D6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072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D40875-2212-4341-90B7-8AF6C3FEB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444610-76DF-46FC-95AD-92EA83FD3B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A126C7-8EE0-4797-BA0E-6DA4703C0E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70112-EF53-4B70-8BDF-33ECCD4778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460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136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77915-905A-41DB-9745-8439A0EF6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4648C-2FCA-49EB-8A5D-FF8FA1CF1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76D58-0D45-456E-91DA-60E2F1600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64BB-0F24-400E-B41B-EF85DC26F32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E7012-DB0D-4819-B674-55D233385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4C0B-CA87-4A81-9DFA-194DEBA63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A5B2-29B7-4DA1-A97F-83ACE0391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1097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FB9C0-7B0E-4CCE-97D3-710360444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3DEC2-CC63-4CEA-B05D-0953B3278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4BC37-3C24-4455-A8DB-A76246C04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5682A-AD20-49AD-9FD8-531CAC7A6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64BB-0F24-400E-B41B-EF85DC26F32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3C481-2BC3-423B-A504-C530B3D9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C47FF-38EE-496F-AAC1-EED9EB69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A5B2-29B7-4DA1-A97F-83ACE0391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0525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507EB-D56A-4290-8052-8C24414D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18E31-F1E7-4809-894C-05EDE386F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B3DC0-68BF-4021-8722-E206EEE80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AA4233-2BBE-4D5E-8191-31D50854C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DFF132-1F62-47BE-BA74-285647830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64A20D-BF64-4436-9449-33B7F539A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64BB-0F24-400E-B41B-EF85DC26F32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3127FD-3FB5-4B60-B3F9-F3B5EA4C8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F534D3-E4ED-4B2C-8EEB-D01C3617A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A5B2-29B7-4DA1-A97F-83ACE0391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0859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24CB0-892A-4E86-9BAA-4C4F1B2C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8515F9-84DE-4A95-A8BE-3B23ECA42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64BB-0F24-400E-B41B-EF85DC26F32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A9BF6-820E-4719-8035-CAB8BD943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22152-5630-499A-BBE7-459D8BFDB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A5B2-29B7-4DA1-A97F-83ACE0391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97183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A7E929-9516-4AA2-9C2A-6D90CCF6E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64BB-0F24-400E-B41B-EF85DC26F32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43E2A6-F901-42C0-8C73-3256A36A7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A29C7-359A-4987-A2DC-A5C178C24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A5B2-29B7-4DA1-A97F-83ACE0391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01231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1245C-FBA5-4B46-A621-1F0FD47F1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18CA1-9263-424D-8EA4-54F7D79FE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50D13-32D5-4495-8DB8-2310E5208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9315F-3894-4F64-B5DB-37D1209A4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64BB-0F24-400E-B41B-EF85DC26F32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241F9-A13A-4014-A4E7-0D4A9282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0C444-7B90-4385-87AD-8052F8D7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A5B2-29B7-4DA1-A97F-83ACE0391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50349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CBDA9-EA2F-4B8C-AC15-0D1732203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1C61AF-1EED-4957-B5A5-F66E3C90F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E909B-6435-4D39-9450-7CC77ED83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C0E21-5A98-4B4C-A64C-04B98F63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64BB-0F24-400E-B41B-EF85DC26F32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BD382-929D-4A02-889C-8517E3AC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817B4-551B-4E11-94CE-2CFC340D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A5B2-29B7-4DA1-A97F-83ACE0391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0628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2B9C5-E33A-4C03-8D0E-3CA5123FC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1F932-2168-40F5-A286-4B8134424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5B4F6-AE1D-468C-AF0A-2F118CBA6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364BB-0F24-400E-B41B-EF85DC26F32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677DF-DE05-4636-BE38-EF80F9713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C2E38-5383-4D75-BCF4-1B0D776D1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FA5B2-29B7-4DA1-A97F-83ACE0391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3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3B59CD-3159-4C21-BFA0-7661518A5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4BDA00F-A0B1-4A8C-B1B3-7D0CAA01E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3E3E183-FCE1-4832-B150-20E6C240F3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591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8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3CD16DC-DCDB-4D44-9646-04EF1ADFA0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4591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8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C46826B-49CD-4861-BD64-5BDEF9A06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591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80"/>
            </a:lvl1pPr>
          </a:lstStyle>
          <a:p>
            <a:fld id="{CC983BFF-CE22-4233-B2E2-72A2307D44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66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5pPr>
      <a:lvl6pPr marL="54864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6pPr>
      <a:lvl7pPr marL="109728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7pPr>
      <a:lvl8pPr marL="164592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8pPr>
      <a:lvl9pPr marL="219456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9pPr>
    </p:titleStyle>
    <p:bodyStyle>
      <a:lvl1pPr marL="411480" indent="-411480" algn="l" rtl="0" eaLnBrk="0" fontAlgn="base" hangingPunct="0">
        <a:spcBef>
          <a:spcPct val="20000"/>
        </a:spcBef>
        <a:spcAft>
          <a:spcPct val="0"/>
        </a:spcAft>
        <a:buChar char="•"/>
        <a:defRPr sz="384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rtl="0" eaLnBrk="0" fontAlgn="base" hangingPunct="0">
        <a:spcBef>
          <a:spcPct val="20000"/>
        </a:spcBef>
        <a:spcAft>
          <a:spcPct val="0"/>
        </a:spcAft>
        <a:buChar char="–"/>
        <a:defRPr sz="3360">
          <a:solidFill>
            <a:schemeClr val="tx1"/>
          </a:solidFill>
          <a:latin typeface="+mn-lt"/>
        </a:defRPr>
      </a:lvl2pPr>
      <a:lvl3pPr marL="1371600" indent="-274320" algn="l" rtl="0" eaLnBrk="0" fontAlgn="base" hangingPunct="0">
        <a:spcBef>
          <a:spcPct val="20000"/>
        </a:spcBef>
        <a:spcAft>
          <a:spcPct val="0"/>
        </a:spcAft>
        <a:buChar char="•"/>
        <a:defRPr sz="2880">
          <a:solidFill>
            <a:schemeClr val="tx1"/>
          </a:solidFill>
          <a:latin typeface="+mn-lt"/>
        </a:defRPr>
      </a:lvl3pPr>
      <a:lvl4pPr marL="1920240" indent="-27432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68880" indent="-27432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301752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56616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11480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66344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jpe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2554C4-2E37-0846-E121-7374D4B70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E0A983-492C-87AA-698A-0DAC56B5EE5D}"/>
              </a:ext>
            </a:extLst>
          </p:cNvPr>
          <p:cNvSpPr/>
          <p:nvPr/>
        </p:nvSpPr>
        <p:spPr>
          <a:xfrm>
            <a:off x="2152947" y="798506"/>
            <a:ext cx="69544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ỦY BAN NH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ÂN DÂN QUẬN 4</a:t>
            </a:r>
          </a:p>
          <a:p>
            <a:pPr algn="ctr"/>
            <a:r>
              <a:rPr lang="en-US" sz="40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TRƯỜNG THCS VÂN ĐỒN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BC6D0C-9705-D574-8DA2-043F5F7EE137}"/>
              </a:ext>
            </a:extLst>
          </p:cNvPr>
          <p:cNvSpPr/>
          <p:nvPr/>
        </p:nvSpPr>
        <p:spPr>
          <a:xfrm>
            <a:off x="2496902" y="2238556"/>
            <a:ext cx="6111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GIÁO ÁN ĐIỆN TỬ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18F45A-7BDE-63FF-AF08-F13CF8653A32}"/>
              </a:ext>
            </a:extLst>
          </p:cNvPr>
          <p:cNvSpPr/>
          <p:nvPr/>
        </p:nvSpPr>
        <p:spPr>
          <a:xfrm>
            <a:off x="1365231" y="3743711"/>
            <a:ext cx="85299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NGỮ VĂN 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0EFDC9-1724-BCC3-B5CC-4AD360609A69}"/>
              </a:ext>
            </a:extLst>
          </p:cNvPr>
          <p:cNvSpPr/>
          <p:nvPr/>
        </p:nvSpPr>
        <p:spPr>
          <a:xfrm>
            <a:off x="2152947" y="831059"/>
            <a:ext cx="69544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ỦY BAN NH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ÂN DÂN QUẬN 4</a:t>
            </a:r>
          </a:p>
          <a:p>
            <a:pPr algn="ctr"/>
            <a:r>
              <a:rPr lang="en-US" sz="40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TRƯỜNG THCS VÂN ĐỒN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4BA290-7CA4-59BA-67BF-CE6D2C0D1414}"/>
              </a:ext>
            </a:extLst>
          </p:cNvPr>
          <p:cNvSpPr/>
          <p:nvPr/>
        </p:nvSpPr>
        <p:spPr>
          <a:xfrm>
            <a:off x="2496902" y="2271109"/>
            <a:ext cx="6111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GIÁO ÁN ĐIỆN TỬ</a:t>
            </a:r>
          </a:p>
        </p:txBody>
      </p:sp>
    </p:spTree>
    <p:extLst>
      <p:ext uri="{BB962C8B-B14F-4D97-AF65-F5344CB8AC3E}">
        <p14:creationId xmlns:p14="http://schemas.microsoft.com/office/powerpoint/2010/main" val="38059170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Top 10 Bài văn phân tích bài thơ &amp;quot;Cảnh khuya&amp;quot; của Hồ Chí Minh hay nhất -  Toplist.vn">
            <a:extLst>
              <a:ext uri="{FF2B5EF4-FFF2-40B4-BE49-F238E27FC236}">
                <a16:creationId xmlns:a16="http://schemas.microsoft.com/office/drawing/2014/main" id="{328610A0-4F9B-4452-ABF3-67E53FAC3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56BAEE-C559-4C41-AE98-C1E044EDEBAD}"/>
              </a:ext>
            </a:extLst>
          </p:cNvPr>
          <p:cNvSpPr txBox="1"/>
          <p:nvPr/>
        </p:nvSpPr>
        <p:spPr>
          <a:xfrm>
            <a:off x="1" y="3310359"/>
            <a:ext cx="12191999" cy="1015663"/>
          </a:xfrm>
          <a:prstGeom prst="rect">
            <a:avLst/>
          </a:prstGeom>
          <a:solidFill>
            <a:schemeClr val="bg1">
              <a:alpha val="19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– HIỂU VĂN BẢN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2211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BE197D4-1EE0-4593-AE53-0D2F85FFC4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CAAC90-1AAC-4FE0-9A61-4CB2B5AEF439}"/>
              </a:ext>
            </a:extLst>
          </p:cNvPr>
          <p:cNvSpPr/>
          <p:nvPr/>
        </p:nvSpPr>
        <p:spPr>
          <a:xfrm>
            <a:off x="3646026" y="281305"/>
            <a:ext cx="5128894" cy="10156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Ngục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trung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vô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tửu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diệc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vô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200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0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tù</a:t>
            </a:r>
            <a:r>
              <a:rPr kumimoji="0" lang="en-US" sz="20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0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rượu</a:t>
            </a:r>
            <a:r>
              <a:rPr kumimoji="0" lang="en-US" sz="20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cũng</a:t>
            </a:r>
            <a:r>
              <a:rPr kumimoji="0" lang="en-US" sz="20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0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0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5DEF16-B83E-4779-A39C-2A704EDFF8C7}"/>
              </a:ext>
            </a:extLst>
          </p:cNvPr>
          <p:cNvSpPr txBox="1"/>
          <p:nvPr/>
        </p:nvSpPr>
        <p:spPr>
          <a:xfrm rot="10800000">
            <a:off x="8333773" y="40704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D9F4D-CCE1-493B-A5F2-87B7A035B011}"/>
              </a:ext>
            </a:extLst>
          </p:cNvPr>
          <p:cNvSpPr txBox="1"/>
          <p:nvPr/>
        </p:nvSpPr>
        <p:spPr>
          <a:xfrm>
            <a:off x="798654" y="1887276"/>
            <a:ext cx="3958542" cy="1384995"/>
          </a:xfrm>
          <a:prstGeom prst="rect">
            <a:avLst/>
          </a:prstGeom>
          <a:noFill/>
          <a:ln>
            <a:solidFill>
              <a:srgbClr val="FFFF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6A2A63-514E-492C-BA4E-A50A5D5A36A8}"/>
              </a:ext>
            </a:extLst>
          </p:cNvPr>
          <p:cNvSpPr txBox="1"/>
          <p:nvPr/>
        </p:nvSpPr>
        <p:spPr>
          <a:xfrm>
            <a:off x="7558269" y="1887276"/>
            <a:ext cx="3958542" cy="1384995"/>
          </a:xfrm>
          <a:prstGeom prst="rect">
            <a:avLst/>
          </a:prstGeom>
          <a:noFill/>
          <a:ln>
            <a:solidFill>
              <a:srgbClr val="FFFF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=&gt;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2A7D97E-D4E0-4BBE-809B-7E7A4554AE55}"/>
              </a:ext>
            </a:extLst>
          </p:cNvPr>
          <p:cNvSpPr/>
          <p:nvPr/>
        </p:nvSpPr>
        <p:spPr>
          <a:xfrm>
            <a:off x="2291788" y="3483980"/>
            <a:ext cx="972273" cy="51844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5DBB16-F893-41FE-BDC8-90303F25D489}"/>
              </a:ext>
            </a:extLst>
          </p:cNvPr>
          <p:cNvSpPr txBox="1"/>
          <p:nvPr/>
        </p:nvSpPr>
        <p:spPr>
          <a:xfrm>
            <a:off x="1119608" y="4214129"/>
            <a:ext cx="3316631" cy="1077218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do,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xiềng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B2FED08-88F0-4309-9088-EA4EF71A52F0}"/>
              </a:ext>
            </a:extLst>
          </p:cNvPr>
          <p:cNvSpPr/>
          <p:nvPr/>
        </p:nvSpPr>
        <p:spPr>
          <a:xfrm>
            <a:off x="9282897" y="3395014"/>
            <a:ext cx="972273" cy="51844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1CA124-8F31-4AAB-AD63-CB1EB7129EA0}"/>
              </a:ext>
            </a:extLst>
          </p:cNvPr>
          <p:cNvSpPr txBox="1"/>
          <p:nvPr/>
        </p:nvSpPr>
        <p:spPr>
          <a:xfrm>
            <a:off x="8110717" y="4036197"/>
            <a:ext cx="3316631" cy="1077218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Mặt Trăng Hình ảnh | Định dạng hình ảnh PNG 401616685| vn.lovepik.com">
            <a:extLst>
              <a:ext uri="{FF2B5EF4-FFF2-40B4-BE49-F238E27FC236}">
                <a16:creationId xmlns:a16="http://schemas.microsoft.com/office/drawing/2014/main" id="{1EF170E9-D61C-46AA-97A0-252AAE9DD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024" y="-180553"/>
            <a:ext cx="2248382" cy="2248382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B7391B3F-59BA-4776-98F8-0A9CD3B15568}"/>
              </a:ext>
            </a:extLst>
          </p:cNvPr>
          <p:cNvSpPr/>
          <p:nvPr/>
        </p:nvSpPr>
        <p:spPr>
          <a:xfrm rot="3373770">
            <a:off x="3250559" y="1165336"/>
            <a:ext cx="395468" cy="51844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09B2F73-3607-42E0-B942-8C9F6018047D}"/>
              </a:ext>
            </a:extLst>
          </p:cNvPr>
          <p:cNvSpPr/>
          <p:nvPr/>
        </p:nvSpPr>
        <p:spPr>
          <a:xfrm rot="18418603">
            <a:off x="8744675" y="1252800"/>
            <a:ext cx="395468" cy="51844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DF96D9FD-FB21-41E7-80D8-3214F8BF7C22}"/>
              </a:ext>
            </a:extLst>
          </p:cNvPr>
          <p:cNvSpPr/>
          <p:nvPr/>
        </p:nvSpPr>
        <p:spPr>
          <a:xfrm rot="17905041">
            <a:off x="4716344" y="5329394"/>
            <a:ext cx="395468" cy="51844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92A2573E-3F2D-4989-BDF5-2827294D252D}"/>
              </a:ext>
            </a:extLst>
          </p:cNvPr>
          <p:cNvSpPr/>
          <p:nvPr/>
        </p:nvSpPr>
        <p:spPr>
          <a:xfrm rot="3205661">
            <a:off x="7558029" y="5313409"/>
            <a:ext cx="395468" cy="51844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E159ED-C752-4B69-99F0-58BF4E4E75CC}"/>
              </a:ext>
            </a:extLst>
          </p:cNvPr>
          <p:cNvSpPr txBox="1"/>
          <p:nvPr/>
        </p:nvSpPr>
        <p:spPr>
          <a:xfrm>
            <a:off x="2210765" y="5971595"/>
            <a:ext cx="8495817" cy="58477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1910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DA182D-1A5C-4EEF-9EEF-9CCEC4E213E4}"/>
              </a:ext>
            </a:extLst>
          </p:cNvPr>
          <p:cNvSpPr/>
          <p:nvPr/>
        </p:nvSpPr>
        <p:spPr>
          <a:xfrm>
            <a:off x="3087793" y="349157"/>
            <a:ext cx="6007261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Đối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thử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lương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tiêu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nại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nhược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hà?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(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Cảnh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đẹp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đêm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nay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khó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hững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hờ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)</a:t>
            </a:r>
          </a:p>
        </p:txBody>
      </p:sp>
      <p:sp>
        <p:nvSpPr>
          <p:cNvPr id="5" name="AutoShape 25" descr="Kết quả hình ảnh cho chủ tịch hồ chí minh &amp;dstrok;ọc tuyên ngôn &amp;dstrok;ộc lập">
            <a:extLst>
              <a:ext uri="{FF2B5EF4-FFF2-40B4-BE49-F238E27FC236}">
                <a16:creationId xmlns:a16="http://schemas.microsoft.com/office/drawing/2014/main" id="{F794DFDA-7D13-467C-8DB5-6DACFDCA48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66077" y="2193848"/>
            <a:ext cx="5352328" cy="15761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5" descr="Kết quả hình ảnh cho chủ tịch hồ chí minh &amp;dstrok;ọc tuyên ngôn &amp;dstrok;ộc lập">
            <a:extLst>
              <a:ext uri="{FF2B5EF4-FFF2-40B4-BE49-F238E27FC236}">
                <a16:creationId xmlns:a16="http://schemas.microsoft.com/office/drawing/2014/main" id="{6B8AEA71-2062-4E58-9D76-BE43EB0291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595" y="2193848"/>
            <a:ext cx="4885483" cy="16171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algn="just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5" descr="Kết quả hình ảnh cho chủ tịch hồ chí minh &amp;dstrok;ọc tuyên ngôn &amp;dstrok;ộc lập">
            <a:extLst>
              <a:ext uri="{FF2B5EF4-FFF2-40B4-BE49-F238E27FC236}">
                <a16:creationId xmlns:a16="http://schemas.microsoft.com/office/drawing/2014/main" id="{F03C22C0-4014-4F6F-A7E9-EB6C383EDB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48261" y="4886966"/>
            <a:ext cx="8062493" cy="13170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marL="457200" indent="-457200" algn="just">
              <a:buFont typeface="Symbol" panose="05050102010706020507" pitchFamily="18" charset="2"/>
              <a:buChar char="Þ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Symbol" panose="05050102010706020507" pitchFamily="18" charset="2"/>
              <a:buChar char="Þ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8A85CC9-BEEE-4D66-9A8C-EB459CBCBD51}"/>
              </a:ext>
            </a:extLst>
          </p:cNvPr>
          <p:cNvSpPr/>
          <p:nvPr/>
        </p:nvSpPr>
        <p:spPr>
          <a:xfrm rot="3099914">
            <a:off x="2896201" y="1443803"/>
            <a:ext cx="405114" cy="573329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2B9F1F2-4C82-456C-913E-66995FB54816}"/>
              </a:ext>
            </a:extLst>
          </p:cNvPr>
          <p:cNvSpPr/>
          <p:nvPr/>
        </p:nvSpPr>
        <p:spPr>
          <a:xfrm rot="18710223">
            <a:off x="8892497" y="1507149"/>
            <a:ext cx="405114" cy="573329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82DF2D4-8029-49DE-8FF4-15A4336198E7}"/>
              </a:ext>
            </a:extLst>
          </p:cNvPr>
          <p:cNvSpPr/>
          <p:nvPr/>
        </p:nvSpPr>
        <p:spPr>
          <a:xfrm>
            <a:off x="5058136" y="4178461"/>
            <a:ext cx="1493135" cy="432575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Mặt Trăng Hình ảnh | Định dạng hình ảnh PNG 401616685| vn.lovepik.com">
            <a:extLst>
              <a:ext uri="{FF2B5EF4-FFF2-40B4-BE49-F238E27FC236}">
                <a16:creationId xmlns:a16="http://schemas.microsoft.com/office/drawing/2014/main" id="{5E0CBF49-A063-40D1-B487-72D0FFA9E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171" y="0"/>
            <a:ext cx="1980234" cy="1980234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Thơ Hồ Chí Minh chứa đựng nhiều tình cảm cao đẹp. Qua 2 bài thơ Tức cảnh  Pác Bó và Ngắm trăng, hãy chứng minh làm sáng tỏ nhận định trên -">
            <a:extLst>
              <a:ext uri="{FF2B5EF4-FFF2-40B4-BE49-F238E27FC236}">
                <a16:creationId xmlns:a16="http://schemas.microsoft.com/office/drawing/2014/main" id="{DDA5809B-7622-4E69-A34C-BC00DC659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r="47786" b="9825"/>
          <a:stretch/>
        </p:blipFill>
        <p:spPr bwMode="auto">
          <a:xfrm>
            <a:off x="1" y="3937653"/>
            <a:ext cx="2399782" cy="27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7004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ặt Trăng Hình ảnh | Định dạng hình ảnh PNG 401616685| vn.lovepik.com">
            <a:extLst>
              <a:ext uri="{FF2B5EF4-FFF2-40B4-BE49-F238E27FC236}">
                <a16:creationId xmlns:a16="http://schemas.microsoft.com/office/drawing/2014/main" id="{6B5C2635-F030-4742-B196-CACB7F2B9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171" y="0"/>
            <a:ext cx="1980234" cy="1980234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ơ Hồ Chí Minh chứa đựng nhiều tình cảm cao đẹp. Qua 2 bài thơ Tức cảnh  Pác Bó và Ngắm trăng, hãy chứng minh làm sáng tỏ nhận định trên -">
            <a:extLst>
              <a:ext uri="{FF2B5EF4-FFF2-40B4-BE49-F238E27FC236}">
                <a16:creationId xmlns:a16="http://schemas.microsoft.com/office/drawing/2014/main" id="{90E97630-C2FB-444C-B207-B2B0774DE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r="47786" b="9825"/>
          <a:stretch/>
        </p:blipFill>
        <p:spPr bwMode="auto">
          <a:xfrm>
            <a:off x="162045" y="2711170"/>
            <a:ext cx="2812647" cy="323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4">
            <a:extLst>
              <a:ext uri="{FF2B5EF4-FFF2-40B4-BE49-F238E27FC236}">
                <a16:creationId xmlns:a16="http://schemas.microsoft.com/office/drawing/2014/main" id="{C5D0FB91-57A9-4882-86AB-40C263182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95" y="288795"/>
            <a:ext cx="109237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1. Hai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cảnh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ngắm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trăng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AutoShape 25" descr="Kết quả hình ảnh cho chủ tịch hồ chí minh &amp;dstrok;ọc tuyên ngôn &amp;dstrok;ộc lập">
            <a:extLst>
              <a:ext uri="{FF2B5EF4-FFF2-40B4-BE49-F238E27FC236}">
                <a16:creationId xmlns:a16="http://schemas.microsoft.com/office/drawing/2014/main" id="{FA551DB9-6437-487C-BB93-FE7D3E4AD6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595" y="1084948"/>
            <a:ext cx="4331624" cy="74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5" descr="Kết quả hình ảnh cho chủ tịch hồ chí minh &amp;dstrok;ọc tuyên ngôn &amp;dstrok;ộc lập">
            <a:extLst>
              <a:ext uri="{FF2B5EF4-FFF2-40B4-BE49-F238E27FC236}">
                <a16:creationId xmlns:a16="http://schemas.microsoft.com/office/drawing/2014/main" id="{7B50CD02-B0E2-4795-A7EA-F8C899188E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49585" y="5108989"/>
            <a:ext cx="968036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25" descr="Kết quả hình ảnh cho chủ tịch hồ chí minh &amp;dstrok;ọc tuyên ngôn &amp;dstrok;ộc lập">
            <a:extLst>
              <a:ext uri="{FF2B5EF4-FFF2-40B4-BE49-F238E27FC236}">
                <a16:creationId xmlns:a16="http://schemas.microsoft.com/office/drawing/2014/main" id="{CC3E0370-F581-484A-A49D-4AF6257113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58729" y="3667681"/>
            <a:ext cx="6801246" cy="5857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algn="just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25" descr="Kết quả hình ảnh cho chủ tịch hồ chí minh &amp;dstrok;ọc tuyên ngôn &amp;dstrok;ộc lập">
            <a:extLst>
              <a:ext uri="{FF2B5EF4-FFF2-40B4-BE49-F238E27FC236}">
                <a16:creationId xmlns:a16="http://schemas.microsoft.com/office/drawing/2014/main" id="{8504A2E0-C32B-4922-88D4-120AF7B4A5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7212" y="1644202"/>
            <a:ext cx="5470959" cy="5175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D52519-41C5-4E66-8131-73601408B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956494" y="757736"/>
            <a:ext cx="1621677" cy="37672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BDD862-388A-4959-B354-313810D5E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348514" y="1324364"/>
            <a:ext cx="1621677" cy="376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712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>
            <a:extLst>
              <a:ext uri="{FF2B5EF4-FFF2-40B4-BE49-F238E27FC236}">
                <a16:creationId xmlns:a16="http://schemas.microsoft.com/office/drawing/2014/main" id="{B6D54CC2-8651-4458-B1C0-371411786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95" y="288795"/>
            <a:ext cx="109237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2. Hai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cuối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Cuộc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vượt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ngục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tinh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thần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AE5C1F-85C2-44F8-99D7-5FD95ADD4DDC}"/>
              </a:ext>
            </a:extLst>
          </p:cNvPr>
          <p:cNvSpPr/>
          <p:nvPr/>
        </p:nvSpPr>
        <p:spPr>
          <a:xfrm>
            <a:off x="3095347" y="1074197"/>
            <a:ext cx="6001306" cy="154655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hướng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song 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tiền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minh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nguyệt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Nguyệt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tòng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song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khích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240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40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ngắm</a:t>
            </a:r>
            <a:r>
              <a:rPr kumimoji="0" lang="en-US" sz="240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trăng</a:t>
            </a:r>
            <a:r>
              <a:rPr kumimoji="0" lang="en-US" sz="240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soi </a:t>
            </a:r>
            <a:r>
              <a:rPr kumimoji="0" lang="en-US" sz="240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ngoài</a:t>
            </a:r>
            <a:r>
              <a:rPr kumimoji="0" lang="en-US" sz="240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cửa</a:t>
            </a:r>
            <a:r>
              <a:rPr kumimoji="0" lang="en-US" sz="240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sổ</a:t>
            </a:r>
            <a:r>
              <a:rPr kumimoji="0" lang="en-US" sz="240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Trăng</a:t>
            </a:r>
            <a:r>
              <a:rPr kumimoji="0" lang="en-US" sz="240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nhòm</a:t>
            </a:r>
            <a:r>
              <a:rPr kumimoji="0" lang="en-US" sz="240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khe</a:t>
            </a:r>
            <a:r>
              <a:rPr kumimoji="0" lang="en-US" sz="240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cửa</a:t>
            </a:r>
            <a:r>
              <a:rPr kumimoji="0" lang="en-US" sz="240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ngắm</a:t>
            </a:r>
            <a:r>
              <a:rPr kumimoji="0" lang="en-US" sz="240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240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240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US" sz="2400" i="1" u="none" strike="noStrike" kern="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AutoShape 25" descr="Kết quả hình ảnh cho chủ tịch hồ chí minh &amp;dstrok;ọc tuyên ngôn &amp;dstrok;ộc lập">
            <a:extLst>
              <a:ext uri="{FF2B5EF4-FFF2-40B4-BE49-F238E27FC236}">
                <a16:creationId xmlns:a16="http://schemas.microsoft.com/office/drawing/2014/main" id="{46EC440E-FED0-4BDA-8F5A-0FD30430CD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1" y="2475616"/>
            <a:ext cx="11582399" cy="58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26" name="Picture 2" descr="Cổng danh mục khách hàng Thiết kế công nghiệp, hàng rào ban công, góc, mục  lục png | PNGEgg">
            <a:extLst>
              <a:ext uri="{FF2B5EF4-FFF2-40B4-BE49-F238E27FC236}">
                <a16:creationId xmlns:a16="http://schemas.microsoft.com/office/drawing/2014/main" id="{E346DA55-A0CE-4790-9456-5CDC6339F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2" b="91519" l="10000" r="90000">
                        <a14:foregroundMark x1="36111" y1="92110" x2="52222" y2="90335"/>
                        <a14:foregroundMark x1="52222" y1="90335" x2="63000" y2="91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60728" y="2988588"/>
            <a:ext cx="5012470" cy="333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1A619C-2590-43C1-818E-FF30B3BDACC5}"/>
              </a:ext>
            </a:extLst>
          </p:cNvPr>
          <p:cNvSpPr txBox="1"/>
          <p:nvPr/>
        </p:nvSpPr>
        <p:spPr>
          <a:xfrm>
            <a:off x="3239431" y="3638028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54DFEA-B9B0-4040-AE13-A2A9C6FC5C16}"/>
              </a:ext>
            </a:extLst>
          </p:cNvPr>
          <p:cNvSpPr txBox="1"/>
          <p:nvPr/>
        </p:nvSpPr>
        <p:spPr>
          <a:xfrm>
            <a:off x="3876718" y="3638027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614D73-200E-4ECA-A5D3-BE54A82FE89B}"/>
              </a:ext>
            </a:extLst>
          </p:cNvPr>
          <p:cNvSpPr txBox="1"/>
          <p:nvPr/>
        </p:nvSpPr>
        <p:spPr>
          <a:xfrm>
            <a:off x="7295687" y="3671885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Tranh cổ động - Tranh cổ động Kỷ niệm 50 năm thực hiện Di chúc của Chủ tịch  Hồ Chí Minh">
            <a:extLst>
              <a:ext uri="{FF2B5EF4-FFF2-40B4-BE49-F238E27FC236}">
                <a16:creationId xmlns:a16="http://schemas.microsoft.com/office/drawing/2014/main" id="{8A756689-C120-47C8-806F-E9A234B31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625" b="97461" l="3073" r="59218">
                        <a14:foregroundMark x1="19832" y1="47656" x2="39385" y2="42969"/>
                        <a14:foregroundMark x1="39385" y1="42969" x2="52514" y2="49023"/>
                        <a14:foregroundMark x1="52514" y1="49023" x2="53073" y2="49609"/>
                        <a14:foregroundMark x1="37709" y1="56250" x2="51397" y2="67578"/>
                        <a14:foregroundMark x1="51397" y1="67578" x2="51397" y2="70117"/>
                        <a14:foregroundMark x1="29888" y1="41406" x2="36872" y2="40625"/>
                        <a14:foregroundMark x1="23184" y1="76367" x2="41899" y2="97656"/>
                        <a14:foregroundMark x1="41899" y1="97656" x2="41899" y2="97656"/>
                        <a14:foregroundMark x1="52517" y1="92312" x2="55307" y2="96484"/>
                        <a14:foregroundMark x1="45251" y1="81445" x2="49061" y2="87143"/>
                        <a14:foregroundMark x1="55307" y1="96484" x2="59218" y2="97070"/>
                        <a14:foregroundMark x1="42179" y1="71094" x2="51955" y2="76172"/>
                        <a14:foregroundMark x1="43855" y1="72266" x2="42737" y2="79102"/>
                        <a14:foregroundMark x1="39385" y1="72070" x2="39385" y2="77344"/>
                        <a14:foregroundMark x1="17039" y1="58594" x2="20670" y2="69922"/>
                        <a14:foregroundMark x1="20950" y1="76758" x2="3352" y2="86328"/>
                        <a14:foregroundMark x1="3352" y1="86328" x2="3073" y2="86719"/>
                        <a14:backgroundMark x1="52793" y1="86133" x2="55866" y2="9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8" t="39849" r="35820" b="918"/>
          <a:stretch/>
        </p:blipFill>
        <p:spPr bwMode="auto">
          <a:xfrm>
            <a:off x="2024617" y="3170727"/>
            <a:ext cx="1099404" cy="158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BD445A-DB23-4418-8AAE-8B4E5BAC2C3D}"/>
              </a:ext>
            </a:extLst>
          </p:cNvPr>
          <p:cNvSpPr txBox="1"/>
          <p:nvPr/>
        </p:nvSpPr>
        <p:spPr>
          <a:xfrm>
            <a:off x="8512549" y="3687823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</p:txBody>
      </p:sp>
      <p:pic>
        <p:nvPicPr>
          <p:cNvPr id="1034" name="Picture 10" descr="Hình ảnh Đẹp Trăng Tròn Trăng, Trăng, Trăng, đẹp miễn phí tải tập tin PNG  PSDComment và Vector">
            <a:extLst>
              <a:ext uri="{FF2B5EF4-FFF2-40B4-BE49-F238E27FC236}">
                <a16:creationId xmlns:a16="http://schemas.microsoft.com/office/drawing/2014/main" id="{96E654CF-0764-4DD3-8318-87E12D61D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7" t="17309" r="15881" b="18759"/>
          <a:stretch/>
        </p:blipFill>
        <p:spPr bwMode="auto">
          <a:xfrm>
            <a:off x="9096653" y="2963254"/>
            <a:ext cx="1473359" cy="1417261"/>
          </a:xfrm>
          <a:prstGeom prst="rect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ình ảnh Đẹp Trăng Tròn Trăng, Trăng, Trăng, đẹp miễn phí tải tập tin PNG  PSDComment và Vector">
            <a:extLst>
              <a:ext uri="{FF2B5EF4-FFF2-40B4-BE49-F238E27FC236}">
                <a16:creationId xmlns:a16="http://schemas.microsoft.com/office/drawing/2014/main" id="{A1CAA619-248A-4700-AA6A-90AC927FF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7" t="17309" r="15881" b="18759"/>
          <a:stretch/>
        </p:blipFill>
        <p:spPr bwMode="auto">
          <a:xfrm>
            <a:off x="1650662" y="4861253"/>
            <a:ext cx="1473359" cy="14172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127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6FD3F64-35E9-47EA-93FA-1245F37449A2}"/>
              </a:ext>
            </a:extLst>
          </p:cNvPr>
          <p:cNvSpPr txBox="1"/>
          <p:nvPr/>
        </p:nvSpPr>
        <p:spPr>
          <a:xfrm>
            <a:off x="3238442" y="5277495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915D7F-5CDF-4DFD-B776-8579B2503278}"/>
              </a:ext>
            </a:extLst>
          </p:cNvPr>
          <p:cNvSpPr txBox="1"/>
          <p:nvPr/>
        </p:nvSpPr>
        <p:spPr>
          <a:xfrm>
            <a:off x="3980692" y="5199028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CD59B0-218B-4A3A-8B96-EE3630282D4E}"/>
              </a:ext>
            </a:extLst>
          </p:cNvPr>
          <p:cNvSpPr txBox="1"/>
          <p:nvPr/>
        </p:nvSpPr>
        <p:spPr>
          <a:xfrm>
            <a:off x="7325831" y="5207838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2C0B04-277F-4BC6-AED3-86CBCBAAC87F}"/>
              </a:ext>
            </a:extLst>
          </p:cNvPr>
          <p:cNvSpPr txBox="1"/>
          <p:nvPr/>
        </p:nvSpPr>
        <p:spPr>
          <a:xfrm>
            <a:off x="8512549" y="5175985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</p:txBody>
      </p:sp>
      <p:pic>
        <p:nvPicPr>
          <p:cNvPr id="22" name="Picture 8" descr="Tranh cổ động - Tranh cổ động Kỷ niệm 50 năm thực hiện Di chúc của Chủ tịch  Hồ Chí Minh">
            <a:extLst>
              <a:ext uri="{FF2B5EF4-FFF2-40B4-BE49-F238E27FC236}">
                <a16:creationId xmlns:a16="http://schemas.microsoft.com/office/drawing/2014/main" id="{89F617B4-DC74-4F32-89FB-9554B765A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625" b="97461" l="3073" r="59218">
                        <a14:foregroundMark x1="19832" y1="47656" x2="39385" y2="42969"/>
                        <a14:foregroundMark x1="39385" y1="42969" x2="52514" y2="49023"/>
                        <a14:foregroundMark x1="52514" y1="49023" x2="53073" y2="49609"/>
                        <a14:foregroundMark x1="37709" y1="56250" x2="51397" y2="67578"/>
                        <a14:foregroundMark x1="51397" y1="67578" x2="51397" y2="70117"/>
                        <a14:foregroundMark x1="29888" y1="41406" x2="36872" y2="40625"/>
                        <a14:foregroundMark x1="23184" y1="76367" x2="41899" y2="97656"/>
                        <a14:foregroundMark x1="41899" y1="97656" x2="41899" y2="97656"/>
                        <a14:foregroundMark x1="52517" y1="92312" x2="55307" y2="96484"/>
                        <a14:foregroundMark x1="45251" y1="81445" x2="49061" y2="87143"/>
                        <a14:foregroundMark x1="55307" y1="96484" x2="59218" y2="97070"/>
                        <a14:foregroundMark x1="42179" y1="71094" x2="51955" y2="76172"/>
                        <a14:foregroundMark x1="43855" y1="72266" x2="42737" y2="79102"/>
                        <a14:foregroundMark x1="39385" y1="72070" x2="39385" y2="77344"/>
                        <a14:foregroundMark x1="17039" y1="58594" x2="20670" y2="69922"/>
                        <a14:foregroundMark x1="20950" y1="76758" x2="3352" y2="86328"/>
                        <a14:foregroundMark x1="3352" y1="86328" x2="3073" y2="86719"/>
                        <a14:backgroundMark x1="52793" y1="86133" x2="55866" y2="9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8" t="39849" r="35820" b="918"/>
          <a:stretch/>
        </p:blipFill>
        <p:spPr bwMode="auto">
          <a:xfrm>
            <a:off x="9294495" y="4457762"/>
            <a:ext cx="1064715" cy="153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109F46F-C067-45BC-89C6-F92D7E81EF3D}"/>
              </a:ext>
            </a:extLst>
          </p:cNvPr>
          <p:cNvSpPr txBox="1"/>
          <p:nvPr/>
        </p:nvSpPr>
        <p:spPr>
          <a:xfrm>
            <a:off x="10094705" y="5199028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4FE5A4-920D-461E-903E-010BF885D2EC}"/>
              </a:ext>
            </a:extLst>
          </p:cNvPr>
          <p:cNvCxnSpPr>
            <a:endCxn id="17" idx="3"/>
          </p:cNvCxnSpPr>
          <p:nvPr/>
        </p:nvCxnSpPr>
        <p:spPr>
          <a:xfrm flipH="1">
            <a:off x="3124021" y="4380515"/>
            <a:ext cx="5972632" cy="11893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CC8C73-F434-4E51-84B1-358FD4A34272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2965142" y="4511076"/>
            <a:ext cx="6329353" cy="7151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25" descr="Kết quả hình ảnh cho chủ tịch hồ chí minh &amp;dstrok;ọc tuyên ngôn &amp;dstrok;ộc lập">
            <a:extLst>
              <a:ext uri="{FF2B5EF4-FFF2-40B4-BE49-F238E27FC236}">
                <a16:creationId xmlns:a16="http://schemas.microsoft.com/office/drawing/2014/main" id="{1B1435D7-D46A-41A9-BE76-E7D675B486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" y="6266266"/>
            <a:ext cx="12192000" cy="5807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2666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10" grpId="0"/>
      <p:bldP spid="11" grpId="0"/>
      <p:bldP spid="12" grpId="0"/>
      <p:bldP spid="15" grpId="0"/>
      <p:bldP spid="18" grpId="0"/>
      <p:bldP spid="19" grpId="0"/>
      <p:bldP spid="20" grpId="0"/>
      <p:bldP spid="21" grpId="0"/>
      <p:bldP spid="23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Mặt Trăng Hình ảnh | Định dạng hình ảnh PNG 401616685| vn.lovepik.com">
            <a:extLst>
              <a:ext uri="{FF2B5EF4-FFF2-40B4-BE49-F238E27FC236}">
                <a16:creationId xmlns:a16="http://schemas.microsoft.com/office/drawing/2014/main" id="{C2177CA3-1746-44CF-B784-BEE37947E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171" y="0"/>
            <a:ext cx="1980234" cy="1980234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9A6F9EB-C0CD-4B4E-AF98-FF48615A65A8}"/>
              </a:ext>
            </a:extLst>
          </p:cNvPr>
          <p:cNvSpPr/>
          <p:nvPr/>
        </p:nvSpPr>
        <p:spPr>
          <a:xfrm>
            <a:off x="1219200" y="2069306"/>
            <a:ext cx="4053840" cy="31918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015D-4BB6-4A69-824F-852D026B4579}"/>
              </a:ext>
            </a:extLst>
          </p:cNvPr>
          <p:cNvSpPr/>
          <p:nvPr/>
        </p:nvSpPr>
        <p:spPr>
          <a:xfrm>
            <a:off x="2621280" y="5000150"/>
            <a:ext cx="1219200" cy="206692"/>
          </a:xfrm>
          <a:custGeom>
            <a:avLst/>
            <a:gdLst>
              <a:gd name="connsiteX0" fmla="*/ 0 w 1188720"/>
              <a:gd name="connsiteY0" fmla="*/ 0 h 233680"/>
              <a:gd name="connsiteX1" fmla="*/ 1188720 w 1188720"/>
              <a:gd name="connsiteY1" fmla="*/ 0 h 233680"/>
              <a:gd name="connsiteX2" fmla="*/ 1188720 w 1188720"/>
              <a:gd name="connsiteY2" fmla="*/ 233680 h 233680"/>
              <a:gd name="connsiteX3" fmla="*/ 0 w 1188720"/>
              <a:gd name="connsiteY3" fmla="*/ 233680 h 233680"/>
              <a:gd name="connsiteX4" fmla="*/ 0 w 1188720"/>
              <a:gd name="connsiteY4" fmla="*/ 0 h 233680"/>
              <a:gd name="connsiteX0" fmla="*/ 0 w 1188720"/>
              <a:gd name="connsiteY0" fmla="*/ 0 h 233680"/>
              <a:gd name="connsiteX1" fmla="*/ 1188720 w 1188720"/>
              <a:gd name="connsiteY1" fmla="*/ 0 h 233680"/>
              <a:gd name="connsiteX2" fmla="*/ 1188720 w 1188720"/>
              <a:gd name="connsiteY2" fmla="*/ 233680 h 233680"/>
              <a:gd name="connsiteX3" fmla="*/ 101600 w 1188720"/>
              <a:gd name="connsiteY3" fmla="*/ 193040 h 233680"/>
              <a:gd name="connsiteX4" fmla="*/ 0 w 1188720"/>
              <a:gd name="connsiteY4" fmla="*/ 0 h 233680"/>
              <a:gd name="connsiteX0" fmla="*/ 0 w 1188720"/>
              <a:gd name="connsiteY0" fmla="*/ 0 h 193040"/>
              <a:gd name="connsiteX1" fmla="*/ 1188720 w 1188720"/>
              <a:gd name="connsiteY1" fmla="*/ 0 h 193040"/>
              <a:gd name="connsiteX2" fmla="*/ 1117600 w 1188720"/>
              <a:gd name="connsiteY2" fmla="*/ 193040 h 193040"/>
              <a:gd name="connsiteX3" fmla="*/ 101600 w 1188720"/>
              <a:gd name="connsiteY3" fmla="*/ 193040 h 193040"/>
              <a:gd name="connsiteX4" fmla="*/ 0 w 1188720"/>
              <a:gd name="connsiteY4" fmla="*/ 0 h 193040"/>
              <a:gd name="connsiteX0" fmla="*/ 0 w 1188720"/>
              <a:gd name="connsiteY0" fmla="*/ 0 h 193040"/>
              <a:gd name="connsiteX1" fmla="*/ 1188720 w 1188720"/>
              <a:gd name="connsiteY1" fmla="*/ 0 h 193040"/>
              <a:gd name="connsiteX2" fmla="*/ 1036320 w 1188720"/>
              <a:gd name="connsiteY2" fmla="*/ 169251 h 193040"/>
              <a:gd name="connsiteX3" fmla="*/ 101600 w 1188720"/>
              <a:gd name="connsiteY3" fmla="*/ 193040 h 193040"/>
              <a:gd name="connsiteX4" fmla="*/ 0 w 1188720"/>
              <a:gd name="connsiteY4" fmla="*/ 0 h 193040"/>
              <a:gd name="connsiteX0" fmla="*/ 0 w 1188720"/>
              <a:gd name="connsiteY0" fmla="*/ 0 h 169251"/>
              <a:gd name="connsiteX1" fmla="*/ 1188720 w 1188720"/>
              <a:gd name="connsiteY1" fmla="*/ 0 h 169251"/>
              <a:gd name="connsiteX2" fmla="*/ 1036320 w 1188720"/>
              <a:gd name="connsiteY2" fmla="*/ 169251 h 169251"/>
              <a:gd name="connsiteX3" fmla="*/ 203200 w 1188720"/>
              <a:gd name="connsiteY3" fmla="*/ 161321 h 169251"/>
              <a:gd name="connsiteX4" fmla="*/ 0 w 1188720"/>
              <a:gd name="connsiteY4" fmla="*/ 0 h 169251"/>
              <a:gd name="connsiteX0" fmla="*/ 0 w 1188720"/>
              <a:gd name="connsiteY0" fmla="*/ 0 h 161321"/>
              <a:gd name="connsiteX1" fmla="*/ 1188720 w 1188720"/>
              <a:gd name="connsiteY1" fmla="*/ 0 h 161321"/>
              <a:gd name="connsiteX2" fmla="*/ 1097280 w 1188720"/>
              <a:gd name="connsiteY2" fmla="*/ 129602 h 161321"/>
              <a:gd name="connsiteX3" fmla="*/ 203200 w 1188720"/>
              <a:gd name="connsiteY3" fmla="*/ 161321 h 161321"/>
              <a:gd name="connsiteX4" fmla="*/ 0 w 1188720"/>
              <a:gd name="connsiteY4" fmla="*/ 0 h 16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720" h="161321">
                <a:moveTo>
                  <a:pt x="0" y="0"/>
                </a:moveTo>
                <a:lnTo>
                  <a:pt x="1188720" y="0"/>
                </a:lnTo>
                <a:lnTo>
                  <a:pt x="1097280" y="129602"/>
                </a:lnTo>
                <a:lnTo>
                  <a:pt x="203200" y="16132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Thơ Hồ Chí Minh chứa đựng nhiều tình cảm cao đẹp. Qua 2 bài thơ Tức cảnh  Pác Bó và Ngắm trăng, hãy chứng minh làm sáng tỏ nhận định trên -">
            <a:extLst>
              <a:ext uri="{FF2B5EF4-FFF2-40B4-BE49-F238E27FC236}">
                <a16:creationId xmlns:a16="http://schemas.microsoft.com/office/drawing/2014/main" id="{29BAA81A-9D78-44BC-A824-F66A07E5BF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r="47786" b="9825"/>
          <a:stretch/>
        </p:blipFill>
        <p:spPr bwMode="auto">
          <a:xfrm>
            <a:off x="454457" y="1841772"/>
            <a:ext cx="3457143" cy="397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5" descr="Kết quả hình ảnh cho chủ tịch hồ chí minh &amp;dstrok;ọc tuyên ngôn &amp;dstrok;ộc lập">
            <a:extLst>
              <a:ext uri="{FF2B5EF4-FFF2-40B4-BE49-F238E27FC236}">
                <a16:creationId xmlns:a16="http://schemas.microsoft.com/office/drawing/2014/main" id="{BCFE5A3D-163E-4C89-9D58-7AC14AB0F5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" y="515779"/>
            <a:ext cx="11506200" cy="179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Khi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endParaRPr lang="en-US" sz="2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25" descr="Kết quả hình ảnh cho chủ tịch hồ chí minh &amp;dstrok;ọc tuyên ngôn &amp;dstrok;ộc lập">
            <a:extLst>
              <a:ext uri="{FF2B5EF4-FFF2-40B4-BE49-F238E27FC236}">
                <a16:creationId xmlns:a16="http://schemas.microsoft.com/office/drawing/2014/main" id="{CC58F58D-884A-4FE7-BE2A-AB70325542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85596" y="1888444"/>
            <a:ext cx="7185777" cy="9404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algn="just"/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AutoShape 25" descr="Kết quả hình ảnh cho chủ tịch hồ chí minh &amp;dstrok;ọc tuyên ngôn &amp;dstrok;ộc lập">
            <a:extLst>
              <a:ext uri="{FF2B5EF4-FFF2-40B4-BE49-F238E27FC236}">
                <a16:creationId xmlns:a16="http://schemas.microsoft.com/office/drawing/2014/main" id="{3F42082C-B4F4-4DB7-9FA7-9CA06A27C9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85596" y="2931174"/>
            <a:ext cx="7185777" cy="935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algn="just"/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1E5B1F-E3E2-4B7D-AA9F-D622F314B0F4}"/>
              </a:ext>
            </a:extLst>
          </p:cNvPr>
          <p:cNvSpPr txBox="1"/>
          <p:nvPr/>
        </p:nvSpPr>
        <p:spPr>
          <a:xfrm>
            <a:off x="6366796" y="4259627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1" dirty="0" err="1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0" i="1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1" dirty="0" err="1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0" i="1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ở </a:t>
            </a:r>
            <a:r>
              <a:rPr lang="en-US" sz="2800" i="1" dirty="0" err="1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0" i="1" dirty="0" err="1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800" b="0" i="1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1" dirty="0" err="1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2800" b="0" i="1" dirty="0">
              <a:solidFill>
                <a:srgbClr val="05050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0" i="1" dirty="0" err="1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0" i="1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1" dirty="0" err="1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0" i="1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0" i="1" dirty="0" err="1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0" i="1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1" dirty="0" err="1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2800" b="0" i="1" dirty="0">
              <a:solidFill>
                <a:srgbClr val="05050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0" i="1" dirty="0" err="1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0" i="1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1" dirty="0" err="1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0" i="1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1" dirty="0" err="1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0" i="1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1" dirty="0" err="1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0" i="1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1" dirty="0" err="1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b="0" i="1" dirty="0">
              <a:solidFill>
                <a:srgbClr val="05050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0" i="1" dirty="0" err="1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0" i="1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1" dirty="0" err="1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0" i="1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1" dirty="0" err="1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b="0" i="1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1" dirty="0" err="1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0" i="1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1" dirty="0" err="1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0" i="1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5444CF-EA58-4F95-8986-94D356086E18}"/>
              </a:ext>
            </a:extLst>
          </p:cNvPr>
          <p:cNvSpPr txBox="1"/>
          <p:nvPr/>
        </p:nvSpPr>
        <p:spPr>
          <a:xfrm>
            <a:off x="6037783" y="415376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50E5D4-C91F-4DB5-87B1-86B67563DB9C}"/>
              </a:ext>
            </a:extLst>
          </p:cNvPr>
          <p:cNvSpPr txBox="1"/>
          <p:nvPr/>
        </p:nvSpPr>
        <p:spPr>
          <a:xfrm rot="10800000">
            <a:off x="9966288" y="547903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pic>
        <p:nvPicPr>
          <p:cNvPr id="17" name="Picture 6" descr="2500+ Gông Cùm Xiềng Xích Hình ảnh tải xuống | vn.lovepik.com Nhiếp ảnh">
            <a:extLst>
              <a:ext uri="{FF2B5EF4-FFF2-40B4-BE49-F238E27FC236}">
                <a16:creationId xmlns:a16="http://schemas.microsoft.com/office/drawing/2014/main" id="{7C3859B3-F9A4-4285-94DA-4BFEAC312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49400" y1="13237" x2="67300" y2="58993"/>
                        <a14:backgroundMark x1="67300" y1="58993" x2="67900" y2="69065"/>
                        <a14:backgroundMark x1="49600" y1="48058" x2="58800" y2="75540"/>
                        <a14:backgroundMark x1="58800" y1="75540" x2="58800" y2="75540"/>
                        <a14:backgroundMark x1="49300" y1="33813" x2="49300" y2="42158"/>
                        <a14:backgroundMark x1="49300" y1="42158" x2="47100" y2="53381"/>
                        <a14:backgroundMark x1="47100" y1="53381" x2="59000" y2="82590"/>
                        <a14:backgroundMark x1="43000" y1="72518" x2="47000" y2="84604"/>
                        <a14:backgroundMark x1="23900" y1="41871" x2="26700" y2="62878"/>
                        <a14:backgroundMark x1="45300" y1="68345" x2="45500" y2="69353"/>
                        <a14:backgroundMark x1="48100" y1="74101" x2="48700" y2="74245"/>
                        <a14:backgroundMark x1="48200" y1="80576" x2="50400" y2="77554"/>
                        <a14:backgroundMark x1="50900" y1="82446" x2="52600" y2="81439"/>
                        <a14:backgroundMark x1="48900" y1="76835" x2="49300" y2="76835"/>
                        <a14:backgroundMark x1="47500" y1="71655" x2="47500" y2="72374"/>
                        <a14:backgroundMark x1="53000" y1="86475" x2="53000" y2="88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677" y="4878230"/>
            <a:ext cx="3395242" cy="235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2500+ Gông Cùm Xiềng Xích Hình ảnh tải xuống | vn.lovepik.com Nhiếp ảnh">
            <a:extLst>
              <a:ext uri="{FF2B5EF4-FFF2-40B4-BE49-F238E27FC236}">
                <a16:creationId xmlns:a16="http://schemas.microsoft.com/office/drawing/2014/main" id="{675FB533-9FC9-458D-A235-94CC3C92E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49400" y1="13237" x2="67300" y2="58993"/>
                        <a14:backgroundMark x1="67300" y1="58993" x2="67900" y2="69065"/>
                        <a14:backgroundMark x1="49600" y1="48058" x2="58800" y2="75540"/>
                        <a14:backgroundMark x1="58800" y1="75540" x2="58800" y2="75540"/>
                        <a14:backgroundMark x1="49300" y1="33813" x2="49300" y2="42158"/>
                        <a14:backgroundMark x1="49300" y1="42158" x2="47100" y2="53381"/>
                        <a14:backgroundMark x1="47100" y1="53381" x2="59000" y2="82590"/>
                        <a14:backgroundMark x1="43000" y1="72518" x2="47000" y2="84604"/>
                        <a14:backgroundMark x1="23900" y1="41871" x2="26700" y2="62878"/>
                        <a14:backgroundMark x1="45300" y1="68345" x2="45500" y2="69353"/>
                        <a14:backgroundMark x1="48100" y1="74101" x2="48700" y2="74245"/>
                        <a14:backgroundMark x1="48200" y1="80576" x2="50400" y2="77554"/>
                        <a14:backgroundMark x1="50900" y1="82446" x2="52600" y2="81439"/>
                        <a14:backgroundMark x1="48900" y1="76835" x2="49300" y2="76835"/>
                        <a14:backgroundMark x1="47500" y1="71655" x2="47500" y2="72374"/>
                        <a14:backgroundMark x1="53000" y1="86475" x2="53000" y2="88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3651" y="4984229"/>
            <a:ext cx="3147566" cy="235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7006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  <p:bldP spid="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21B1D8-C0B5-4E1D-A732-05EBDEC9C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26" name="Picture 2" descr="Káº¿t quáº£ hÃ¬nh áº£nh cho ngÆ°á»i ngáº¯m trÄng soi ngoÃ i cá»­a sá»">
            <a:extLst>
              <a:ext uri="{FF2B5EF4-FFF2-40B4-BE49-F238E27FC236}">
                <a16:creationId xmlns:a16="http://schemas.microsoft.com/office/drawing/2014/main" id="{6BFD9815-DB8F-4271-A530-AAC1DD315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r="16471" b="29570"/>
          <a:stretch/>
        </p:blipFill>
        <p:spPr bwMode="auto">
          <a:xfrm>
            <a:off x="205094" y="2439831"/>
            <a:ext cx="3849352" cy="36217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4">
            <a:extLst>
              <a:ext uri="{FF2B5EF4-FFF2-40B4-BE49-F238E27FC236}">
                <a16:creationId xmlns:a16="http://schemas.microsoft.com/office/drawing/2014/main" id="{A2499461-18C1-4E64-938C-40EECD071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09134">
            <a:off x="4276500" y="2414661"/>
            <a:ext cx="514336" cy="540875"/>
          </a:xfrm>
          <a:prstGeom prst="rect">
            <a:avLst/>
          </a:prstGeom>
        </p:spPr>
      </p:pic>
      <p:sp>
        <p:nvSpPr>
          <p:cNvPr id="11" name="Text Box 52">
            <a:extLst>
              <a:ext uri="{FF2B5EF4-FFF2-40B4-BE49-F238E27FC236}">
                <a16:creationId xmlns:a16="http://schemas.microsoft.com/office/drawing/2014/main" id="{D09524D2-2B7E-4DE6-A6D0-BB1943448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478" y="2439831"/>
            <a:ext cx="654642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Cấu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trúc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đăng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đối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+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Điệp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hóa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pic>
        <p:nvPicPr>
          <p:cNvPr id="12" name="图片 4">
            <a:extLst>
              <a:ext uri="{FF2B5EF4-FFF2-40B4-BE49-F238E27FC236}">
                <a16:creationId xmlns:a16="http://schemas.microsoft.com/office/drawing/2014/main" id="{3ECE9E07-36ED-4513-8C1D-1CCAB8306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09134">
            <a:off x="4276501" y="3694513"/>
            <a:ext cx="514336" cy="540875"/>
          </a:xfrm>
          <a:prstGeom prst="rect">
            <a:avLst/>
          </a:prstGeom>
        </p:spPr>
      </p:pic>
      <p:sp>
        <p:nvSpPr>
          <p:cNvPr id="13" name="Text Box 52">
            <a:extLst>
              <a:ext uri="{FF2B5EF4-FFF2-40B4-BE49-F238E27FC236}">
                <a16:creationId xmlns:a16="http://schemas.microsoft.com/office/drawing/2014/main" id="{9D8402ED-B95D-403A-BD06-404B79779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478" y="3264793"/>
            <a:ext cx="646313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Giao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hoà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đặc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biệt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người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trăng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chủ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động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đến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nhau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bất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chấp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song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sắt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nhà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tù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pic>
        <p:nvPicPr>
          <p:cNvPr id="14" name="图片 4">
            <a:extLst>
              <a:ext uri="{FF2B5EF4-FFF2-40B4-BE49-F238E27FC236}">
                <a16:creationId xmlns:a16="http://schemas.microsoft.com/office/drawing/2014/main" id="{161AEFD0-4075-4BBC-8E20-C5C8A836C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09134">
            <a:off x="4276498" y="5493092"/>
            <a:ext cx="514336" cy="540875"/>
          </a:xfrm>
          <a:prstGeom prst="rect">
            <a:avLst/>
          </a:prstGeom>
        </p:spPr>
      </p:pic>
      <p:sp>
        <p:nvSpPr>
          <p:cNvPr id="15" name="Text Box 52">
            <a:extLst>
              <a:ext uri="{FF2B5EF4-FFF2-40B4-BE49-F238E27FC236}">
                <a16:creationId xmlns:a16="http://schemas.microsoft.com/office/drawing/2014/main" id="{BB57D247-A8C1-4E57-B98D-CB5D06346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846" y="5050667"/>
            <a:ext cx="646313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Tinh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thần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thép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: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Phong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ung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dung,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vượt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sự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tàn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bạo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kẻ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thù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tưởng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do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Bác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0A67C39-7D1D-4EE2-891F-66E630767E50}"/>
              </a:ext>
            </a:extLst>
          </p:cNvPr>
          <p:cNvSpPr/>
          <p:nvPr/>
        </p:nvSpPr>
        <p:spPr>
          <a:xfrm>
            <a:off x="716441" y="688874"/>
            <a:ext cx="3588329" cy="7758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   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Hai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câu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cuối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7" name="图片 8">
            <a:extLst>
              <a:ext uri="{FF2B5EF4-FFF2-40B4-BE49-F238E27FC236}">
                <a16:creationId xmlns:a16="http://schemas.microsoft.com/office/drawing/2014/main" id="{1C2B6A05-F0EF-483D-9D39-161D30BFA1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5" y="568998"/>
            <a:ext cx="1119098" cy="1037095"/>
          </a:xfrm>
          <a:prstGeom prst="rect">
            <a:avLst/>
          </a:prstGeom>
        </p:spPr>
      </p:pic>
      <p:sp>
        <p:nvSpPr>
          <p:cNvPr id="18" name="文本框 27">
            <a:extLst>
              <a:ext uri="{FF2B5EF4-FFF2-40B4-BE49-F238E27FC236}">
                <a16:creationId xmlns:a16="http://schemas.microsoft.com/office/drawing/2014/main" id="{4AFA070C-8508-4362-881C-ACACE0AF4D1A}"/>
              </a:ext>
            </a:extLst>
          </p:cNvPr>
          <p:cNvSpPr txBox="1"/>
          <p:nvPr/>
        </p:nvSpPr>
        <p:spPr>
          <a:xfrm>
            <a:off x="716440" y="651930"/>
            <a:ext cx="659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endParaRPr kumimoji="0" lang="zh-CN" altLang="en-US" sz="4400" b="1" i="0" u="none" strike="noStrike" kern="1200" cap="none" spc="-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780DE1-3127-44EC-9FFE-E0F362630CC6}"/>
              </a:ext>
            </a:extLst>
          </p:cNvPr>
          <p:cNvSpPr/>
          <p:nvPr/>
        </p:nvSpPr>
        <p:spPr>
          <a:xfrm>
            <a:off x="4700057" y="568998"/>
            <a:ext cx="75923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Nhân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hướng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song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tiền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</a:t>
            </a:r>
            <a:r>
              <a:rPr kumimoji="0" lang="en-US" altLang="en-US" sz="30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khán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minh</a:t>
            </a:r>
            <a:r>
              <a:rPr kumimoji="0" lang="en-US" alt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nguyệt</a:t>
            </a:r>
            <a:endParaRPr kumimoji="0" lang="en-US" altLang="en-US" sz="3000" b="1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Nguyệt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tòng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</a:t>
            </a:r>
            <a:r>
              <a:rPr kumimoji="0" lang="en-US" alt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song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khích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khán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thi</a:t>
            </a:r>
            <a:r>
              <a:rPr kumimoji="0" lang="en-US" alt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gia</a:t>
            </a:r>
            <a:endParaRPr kumimoji="0" lang="vi-VN" sz="3000" b="1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6919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 animBg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ADF28C-CDFE-4C61-9C1B-30CFEA1D8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6" name="文本框 2">
            <a:extLst>
              <a:ext uri="{FF2B5EF4-FFF2-40B4-BE49-F238E27FC236}">
                <a16:creationId xmlns:a16="http://schemas.microsoft.com/office/drawing/2014/main" id="{F355136D-131D-41D6-8C24-2D01D62C9ACC}"/>
              </a:ext>
            </a:extLst>
          </p:cNvPr>
          <p:cNvSpPr txBox="1"/>
          <p:nvPr/>
        </p:nvSpPr>
        <p:spPr>
          <a:xfrm>
            <a:off x="3195799" y="2786587"/>
            <a:ext cx="8535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60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III. </a:t>
            </a:r>
            <a:r>
              <a:rPr kumimoji="0" lang="en-US" altLang="zh-CN" sz="9600" b="1" i="0" u="none" strike="noStrike" kern="1200" cap="none" spc="60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Tổng</a:t>
            </a:r>
            <a:r>
              <a:rPr kumimoji="0" lang="en-US" altLang="zh-CN" sz="9600" b="1" i="0" u="none" strike="noStrike" kern="1200" cap="none" spc="60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9600" b="1" i="0" u="none" strike="noStrike" kern="1200" cap="none" spc="60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kết</a:t>
            </a:r>
            <a:endParaRPr kumimoji="0" lang="zh-CN" altLang="en-US" sz="9600" b="1" i="0" u="none" strike="noStrike" kern="1200" cap="none" spc="60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139700">
                  <a:srgbClr val="4472C4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56B64-6A90-4835-9F52-B599522E55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7" t="9697" r="12071" b="10303"/>
          <a:stretch/>
        </p:blipFill>
        <p:spPr>
          <a:xfrm flipH="1">
            <a:off x="1108364" y="1396662"/>
            <a:ext cx="4633594" cy="434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240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ABBCF1-77A6-4AA2-BE9F-70FD504EE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4CE2E6F0-A672-41CF-95E2-3DF87DE16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3168" y="1444087"/>
            <a:ext cx="33181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1.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Nghệ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thuật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</p:txBody>
      </p:sp>
      <p:pic>
        <p:nvPicPr>
          <p:cNvPr id="20" name="图片 4">
            <a:extLst>
              <a:ext uri="{FF2B5EF4-FFF2-40B4-BE49-F238E27FC236}">
                <a16:creationId xmlns:a16="http://schemas.microsoft.com/office/drawing/2014/main" id="{62A9D1F5-E07F-4880-A0CD-1597DF776B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53"/>
          <a:stretch/>
        </p:blipFill>
        <p:spPr>
          <a:xfrm>
            <a:off x="2810538" y="2349819"/>
            <a:ext cx="781253" cy="800705"/>
          </a:xfrm>
          <a:prstGeom prst="rect">
            <a:avLst/>
          </a:prstGeom>
        </p:spPr>
      </p:pic>
      <p:pic>
        <p:nvPicPr>
          <p:cNvPr id="21" name="图片 4">
            <a:extLst>
              <a:ext uri="{FF2B5EF4-FFF2-40B4-BE49-F238E27FC236}">
                <a16:creationId xmlns:a16="http://schemas.microsoft.com/office/drawing/2014/main" id="{87767505-19A7-43C2-8237-17E4BF3AA7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4" r="56963"/>
          <a:stretch/>
        </p:blipFill>
        <p:spPr>
          <a:xfrm>
            <a:off x="2762434" y="3694637"/>
            <a:ext cx="876661" cy="723792"/>
          </a:xfrm>
          <a:prstGeom prst="rect">
            <a:avLst/>
          </a:prstGeom>
        </p:spPr>
      </p:pic>
      <p:pic>
        <p:nvPicPr>
          <p:cNvPr id="22" name="图片 4">
            <a:extLst>
              <a:ext uri="{FF2B5EF4-FFF2-40B4-BE49-F238E27FC236}">
                <a16:creationId xmlns:a16="http://schemas.microsoft.com/office/drawing/2014/main" id="{69A38A8B-ABD0-44BA-8F7F-75DC23922E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98" r="29235"/>
          <a:stretch/>
        </p:blipFill>
        <p:spPr>
          <a:xfrm>
            <a:off x="2733932" y="4965566"/>
            <a:ext cx="886691" cy="8007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886E7-C143-450A-8E71-C3D5BD6A1EA7}"/>
              </a:ext>
            </a:extLst>
          </p:cNvPr>
          <p:cNvSpPr txBox="1"/>
          <p:nvPr/>
        </p:nvSpPr>
        <p:spPr>
          <a:xfrm flipH="1">
            <a:off x="3903520" y="2476822"/>
            <a:ext cx="8285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Thể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thất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ngôn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tứ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tuyệt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giản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dị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mà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hàm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súc</a:t>
            </a:r>
            <a:endParaRPr kumimoji="0" lang="en-SG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59BB7E-7781-4952-966F-6C255DBD4320}"/>
              </a:ext>
            </a:extLst>
          </p:cNvPr>
          <p:cNvSpPr txBox="1"/>
          <p:nvPr/>
        </p:nvSpPr>
        <p:spPr>
          <a:xfrm flipH="1">
            <a:off x="3903520" y="3801944"/>
            <a:ext cx="8285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Kết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hợp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hài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hòa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giữa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cổ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điển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hiện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đại</a:t>
            </a:r>
            <a:endParaRPr kumimoji="0" lang="en-SG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18AF42-C776-4AE4-88DF-C768054B0995}"/>
              </a:ext>
            </a:extLst>
          </p:cNvPr>
          <p:cNvSpPr txBox="1"/>
          <p:nvPr/>
        </p:nvSpPr>
        <p:spPr>
          <a:xfrm flipH="1">
            <a:off x="3903520" y="5127066"/>
            <a:ext cx="8285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Sử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dụng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BPTT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vừa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giản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dị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vừa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hàm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súc</a:t>
            </a:r>
            <a:endParaRPr kumimoji="0" lang="en-SG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906563-4626-475C-8B49-DA3593CBAD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1" t="20607" r="15858" b="7727"/>
          <a:stretch/>
        </p:blipFill>
        <p:spPr>
          <a:xfrm>
            <a:off x="173431" y="2769209"/>
            <a:ext cx="2098713" cy="231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34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25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42E6F-CF3F-4790-91B2-126B3E6DF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4CE2E6F0-A672-41CF-95E2-3DF87DE16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3808" y="1333290"/>
            <a:ext cx="23937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2.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Nội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dung</a:t>
            </a:r>
          </a:p>
        </p:txBody>
      </p:sp>
      <p:pic>
        <p:nvPicPr>
          <p:cNvPr id="20" name="图片 4">
            <a:extLst>
              <a:ext uri="{FF2B5EF4-FFF2-40B4-BE49-F238E27FC236}">
                <a16:creationId xmlns:a16="http://schemas.microsoft.com/office/drawing/2014/main" id="{62A9D1F5-E07F-4880-A0CD-1597DF776B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53"/>
          <a:stretch/>
        </p:blipFill>
        <p:spPr>
          <a:xfrm>
            <a:off x="2810538" y="2349819"/>
            <a:ext cx="781253" cy="800705"/>
          </a:xfrm>
          <a:prstGeom prst="rect">
            <a:avLst/>
          </a:prstGeom>
        </p:spPr>
      </p:pic>
      <p:pic>
        <p:nvPicPr>
          <p:cNvPr id="21" name="图片 4">
            <a:extLst>
              <a:ext uri="{FF2B5EF4-FFF2-40B4-BE49-F238E27FC236}">
                <a16:creationId xmlns:a16="http://schemas.microsoft.com/office/drawing/2014/main" id="{87767505-19A7-43C2-8237-17E4BF3AA7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4" r="56963"/>
          <a:stretch/>
        </p:blipFill>
        <p:spPr>
          <a:xfrm>
            <a:off x="2762434" y="3694637"/>
            <a:ext cx="876661" cy="723792"/>
          </a:xfrm>
          <a:prstGeom prst="rect">
            <a:avLst/>
          </a:prstGeom>
        </p:spPr>
      </p:pic>
      <p:pic>
        <p:nvPicPr>
          <p:cNvPr id="22" name="图片 4">
            <a:extLst>
              <a:ext uri="{FF2B5EF4-FFF2-40B4-BE49-F238E27FC236}">
                <a16:creationId xmlns:a16="http://schemas.microsoft.com/office/drawing/2014/main" id="{69A38A8B-ABD0-44BA-8F7F-75DC23922E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98" r="29235"/>
          <a:stretch/>
        </p:blipFill>
        <p:spPr>
          <a:xfrm>
            <a:off x="2733932" y="5079867"/>
            <a:ext cx="886691" cy="8007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886E7-C143-450A-8E71-C3D5BD6A1EA7}"/>
              </a:ext>
            </a:extLst>
          </p:cNvPr>
          <p:cNvSpPr txBox="1"/>
          <p:nvPr/>
        </p:nvSpPr>
        <p:spPr>
          <a:xfrm flipH="1">
            <a:off x="3827647" y="2476821"/>
            <a:ext cx="8285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yêu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nhiên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tù</a:t>
            </a:r>
            <a:endParaRPr kumimoji="0" lang="en-SG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59BB7E-7781-4952-966F-6C255DBD4320}"/>
              </a:ext>
            </a:extLst>
          </p:cNvPr>
          <p:cNvSpPr txBox="1"/>
          <p:nvPr/>
        </p:nvSpPr>
        <p:spPr>
          <a:xfrm flipH="1">
            <a:off x="3913911" y="3500605"/>
            <a:ext cx="7619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Phong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dung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sức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mạnh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kì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diệu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18AF42-C776-4AE4-88DF-C768054B0995}"/>
              </a:ext>
            </a:extLst>
          </p:cNvPr>
          <p:cNvSpPr txBox="1"/>
          <p:nvPr/>
        </p:nvSpPr>
        <p:spPr>
          <a:xfrm flipH="1">
            <a:off x="3913911" y="4929637"/>
            <a:ext cx="7619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808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808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808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808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808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808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808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808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808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cuộc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808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808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vượt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808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808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ngục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808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808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808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808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808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808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808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808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biệt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808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808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808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808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808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808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808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808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Hồ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808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808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Chí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8087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Minh.</a:t>
            </a:r>
            <a:endParaRPr kumimoji="0" lang="en-SG" sz="3200" b="1" i="0" u="none" strike="noStrike" kern="1200" cap="none" spc="0" normalizeH="0" baseline="0" noProof="0" dirty="0">
              <a:ln>
                <a:noFill/>
              </a:ln>
              <a:solidFill>
                <a:srgbClr val="B80879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906563-4626-475C-8B49-DA3593CBAD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1" t="20607" r="15858" b="7727"/>
          <a:stretch/>
        </p:blipFill>
        <p:spPr>
          <a:xfrm>
            <a:off x="173431" y="2769209"/>
            <a:ext cx="2098713" cy="231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436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25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BBB792-0FA0-472D-A8A8-F75307257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E67285-0F44-46CA-9810-7E2D8105AA0D}"/>
              </a:ext>
            </a:extLst>
          </p:cNvPr>
          <p:cNvSpPr txBox="1"/>
          <p:nvPr/>
        </p:nvSpPr>
        <p:spPr>
          <a:xfrm>
            <a:off x="821803" y="451413"/>
            <a:ext cx="2223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0A9D65-FEEB-4141-A18D-B0CC3065C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946" y="712937"/>
            <a:ext cx="7712108" cy="23532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2D72A3-3FB5-4135-AFE0-A5DD90CE8686}"/>
              </a:ext>
            </a:extLst>
          </p:cNvPr>
          <p:cNvSpPr txBox="1"/>
          <p:nvPr/>
        </p:nvSpPr>
        <p:spPr>
          <a:xfrm>
            <a:off x="8345348" y="2500132"/>
            <a:ext cx="3619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- </a:t>
            </a:r>
          </a:p>
        </p:txBody>
      </p:sp>
    </p:spTree>
    <p:extLst>
      <p:ext uri="{BB962C8B-B14F-4D97-AF65-F5344CB8AC3E}">
        <p14:creationId xmlns:p14="http://schemas.microsoft.com/office/powerpoint/2010/main" val="1164735830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8" descr="Cover">
            <a:extLst>
              <a:ext uri="{FF2B5EF4-FFF2-40B4-BE49-F238E27FC236}">
                <a16:creationId xmlns:a16="http://schemas.microsoft.com/office/drawing/2014/main" id="{E0571D16-5890-4A6E-8648-7EEC550DF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936" y="3482340"/>
            <a:ext cx="2093594" cy="236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>
            <a:extLst>
              <a:ext uri="{FF2B5EF4-FFF2-40B4-BE49-F238E27FC236}">
                <a16:creationId xmlns:a16="http://schemas.microsoft.com/office/drawing/2014/main" id="{4940FC0C-9E61-4A17-A18C-CD422602B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6" y="3962400"/>
            <a:ext cx="3150870" cy="248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over">
            <a:extLst>
              <a:ext uri="{FF2B5EF4-FFF2-40B4-BE49-F238E27FC236}">
                <a16:creationId xmlns:a16="http://schemas.microsoft.com/office/drawing/2014/main" id="{317EDF02-D41D-4B46-B106-65144C031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" y="3886201"/>
            <a:ext cx="3236596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>
            <a:extLst>
              <a:ext uri="{FF2B5EF4-FFF2-40B4-BE49-F238E27FC236}">
                <a16:creationId xmlns:a16="http://schemas.microsoft.com/office/drawing/2014/main" id="{9573E409-F079-41F0-AE60-AA5A04724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" y="2672716"/>
            <a:ext cx="3350896" cy="139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>
            <a:extLst>
              <a:ext uri="{FF2B5EF4-FFF2-40B4-BE49-F238E27FC236}">
                <a16:creationId xmlns:a16="http://schemas.microsoft.com/office/drawing/2014/main" id="{AF73E78D-B0CE-445D-8B73-3C0F863F6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3169920"/>
            <a:ext cx="3042286" cy="122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>
            <a:extLst>
              <a:ext uri="{FF2B5EF4-FFF2-40B4-BE49-F238E27FC236}">
                <a16:creationId xmlns:a16="http://schemas.microsoft.com/office/drawing/2014/main" id="{E6104406-8B80-4C2B-B69A-BED2FB7F6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6" y="3522346"/>
            <a:ext cx="3057524" cy="91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>
            <a:extLst>
              <a:ext uri="{FF2B5EF4-FFF2-40B4-BE49-F238E27FC236}">
                <a16:creationId xmlns:a16="http://schemas.microsoft.com/office/drawing/2014/main" id="{C2B6C23A-337F-42C1-BA3B-0D29950AC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856" y="2712720"/>
            <a:ext cx="3194684" cy="9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>
            <a:extLst>
              <a:ext uri="{FF2B5EF4-FFF2-40B4-BE49-F238E27FC236}">
                <a16:creationId xmlns:a16="http://schemas.microsoft.com/office/drawing/2014/main" id="{F436BDF9-6F5E-4643-BD79-C3AC2714A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140" y="3135630"/>
            <a:ext cx="2238376" cy="69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>
            <a:extLst>
              <a:ext uri="{FF2B5EF4-FFF2-40B4-BE49-F238E27FC236}">
                <a16:creationId xmlns:a16="http://schemas.microsoft.com/office/drawing/2014/main" id="{06085C6C-2187-4E09-BA0B-0A4BDC60C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6" y="1815466"/>
            <a:ext cx="3709034" cy="88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>
            <a:extLst>
              <a:ext uri="{FF2B5EF4-FFF2-40B4-BE49-F238E27FC236}">
                <a16:creationId xmlns:a16="http://schemas.microsoft.com/office/drawing/2014/main" id="{3D918333-552D-4824-BFF6-CFC7F74C6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3866"/>
            <a:ext cx="413575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>
            <a:extLst>
              <a:ext uri="{FF2B5EF4-FFF2-40B4-BE49-F238E27FC236}">
                <a16:creationId xmlns:a16="http://schemas.microsoft.com/office/drawing/2014/main" id="{61615212-3D47-4373-8AB8-D6605716B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6" y="1773556"/>
            <a:ext cx="2350770" cy="183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>
            <a:extLst>
              <a:ext uri="{FF2B5EF4-FFF2-40B4-BE49-F238E27FC236}">
                <a16:creationId xmlns:a16="http://schemas.microsoft.com/office/drawing/2014/main" id="{5E0E55A5-FA0D-48FD-A49D-3B5FD5C40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070" y="1541146"/>
            <a:ext cx="3169920" cy="115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>
            <a:extLst>
              <a:ext uri="{FF2B5EF4-FFF2-40B4-BE49-F238E27FC236}">
                <a16:creationId xmlns:a16="http://schemas.microsoft.com/office/drawing/2014/main" id="{DD1F192F-AFC6-4570-8574-32D270F40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6" y="676276"/>
            <a:ext cx="3259454" cy="113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>
            <a:extLst>
              <a:ext uri="{FF2B5EF4-FFF2-40B4-BE49-F238E27FC236}">
                <a16:creationId xmlns:a16="http://schemas.microsoft.com/office/drawing/2014/main" id="{F4C09004-640D-48BA-8341-0213DB913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1478280"/>
            <a:ext cx="1925956" cy="231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>
            <a:extLst>
              <a:ext uri="{FF2B5EF4-FFF2-40B4-BE49-F238E27FC236}">
                <a16:creationId xmlns:a16="http://schemas.microsoft.com/office/drawing/2014/main" id="{A4D0D91F-A8C2-4FD1-B51B-C8DF8374A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706" y="2712720"/>
            <a:ext cx="1664970" cy="127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Kết quả hình ảnh cho Hồ chí minh">
            <a:extLst>
              <a:ext uri="{FF2B5EF4-FFF2-40B4-BE49-F238E27FC236}">
                <a16:creationId xmlns:a16="http://schemas.microsoft.com/office/drawing/2014/main" id="{FD25A466-1127-4BB9-8934-451B32B9D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22" y="0"/>
            <a:ext cx="1195549" cy="1424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-1022">
            <a:extLst>
              <a:ext uri="{FF2B5EF4-FFF2-40B4-BE49-F238E27FC236}">
                <a16:creationId xmlns:a16="http://schemas.microsoft.com/office/drawing/2014/main" id="{A55985D8-E4BC-4F7F-A9F4-47E363E0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007" y="28513"/>
            <a:ext cx="1381112" cy="1696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AutoShape 26" descr="Kết quả hình ảnh cho nhật kí trong tù">
            <a:extLst>
              <a:ext uri="{FF2B5EF4-FFF2-40B4-BE49-F238E27FC236}">
                <a16:creationId xmlns:a16="http://schemas.microsoft.com/office/drawing/2014/main" id="{4EA1F921-B41E-45F6-B07D-4E4022E6B4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" y="51436"/>
            <a:ext cx="36576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9728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160">
              <a:solidFill>
                <a:srgbClr val="000000"/>
              </a:solidFill>
            </a:endParaRPr>
          </a:p>
        </p:txBody>
      </p:sp>
      <p:pic>
        <p:nvPicPr>
          <p:cNvPr id="21531" name="Picture 27">
            <a:extLst>
              <a:ext uri="{FF2B5EF4-FFF2-40B4-BE49-F238E27FC236}">
                <a16:creationId xmlns:a16="http://schemas.microsoft.com/office/drawing/2014/main" id="{705B50B3-3587-461D-8056-2C38CA51E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508" y="4397370"/>
            <a:ext cx="2377441" cy="1287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Picture 29" descr="Hình ảnh có liên quan">
            <a:extLst>
              <a:ext uri="{FF2B5EF4-FFF2-40B4-BE49-F238E27FC236}">
                <a16:creationId xmlns:a16="http://schemas.microsoft.com/office/drawing/2014/main" id="{8B3B39A9-D26C-4DC2-B98F-66EEAA6B8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05" y="3982870"/>
            <a:ext cx="1621936" cy="1179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1" descr="Cover">
            <a:extLst>
              <a:ext uri="{FF2B5EF4-FFF2-40B4-BE49-F238E27FC236}">
                <a16:creationId xmlns:a16="http://schemas.microsoft.com/office/drawing/2014/main" id="{E7D76D1D-284C-48CE-9E61-9A7A297BB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53050"/>
            <a:ext cx="4206240" cy="149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0" descr="Cover">
            <a:extLst>
              <a:ext uri="{FF2B5EF4-FFF2-40B4-BE49-F238E27FC236}">
                <a16:creationId xmlns:a16="http://schemas.microsoft.com/office/drawing/2014/main" id="{C52932D5-97CA-498E-8359-0900BD2DC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560" y="5330190"/>
            <a:ext cx="3179446" cy="8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9" descr="Cover">
            <a:extLst>
              <a:ext uri="{FF2B5EF4-FFF2-40B4-BE49-F238E27FC236}">
                <a16:creationId xmlns:a16="http://schemas.microsoft.com/office/drawing/2014/main" id="{CFE533F6-19FC-41EC-A97A-17B0F3CF8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4665346"/>
            <a:ext cx="3377566" cy="86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心形 1"/>
          <p:cNvSpPr/>
          <p:nvPr/>
        </p:nvSpPr>
        <p:spPr>
          <a:xfrm>
            <a:off x="1352282" y="412125"/>
            <a:ext cx="721217" cy="695459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任意多边形 96"/>
          <p:cNvSpPr/>
          <p:nvPr/>
        </p:nvSpPr>
        <p:spPr>
          <a:xfrm>
            <a:off x="7067550" y="1790699"/>
            <a:ext cx="3639892" cy="3196375"/>
          </a:xfrm>
          <a:custGeom>
            <a:avLst/>
            <a:gdLst>
              <a:gd name="connsiteX0" fmla="*/ 1454370 w 4683617"/>
              <a:gd name="connsiteY0" fmla="*/ 3600008 h 3743862"/>
              <a:gd name="connsiteX1" fmla="*/ 1524348 w 4683617"/>
              <a:gd name="connsiteY1" fmla="*/ 3671935 h 3743862"/>
              <a:gd name="connsiteX2" fmla="*/ 1454370 w 4683617"/>
              <a:gd name="connsiteY2" fmla="*/ 3743862 h 3743862"/>
              <a:gd name="connsiteX3" fmla="*/ 1384391 w 4683617"/>
              <a:gd name="connsiteY3" fmla="*/ 3671935 h 3743862"/>
              <a:gd name="connsiteX4" fmla="*/ 1454370 w 4683617"/>
              <a:gd name="connsiteY4" fmla="*/ 3600008 h 3743862"/>
              <a:gd name="connsiteX5" fmla="*/ 1264029 w 4683617"/>
              <a:gd name="connsiteY5" fmla="*/ 3600008 h 3743862"/>
              <a:gd name="connsiteX6" fmla="*/ 1334007 w 4683617"/>
              <a:gd name="connsiteY6" fmla="*/ 3671935 h 3743862"/>
              <a:gd name="connsiteX7" fmla="*/ 1264029 w 4683617"/>
              <a:gd name="connsiteY7" fmla="*/ 3743862 h 3743862"/>
              <a:gd name="connsiteX8" fmla="*/ 1194051 w 4683617"/>
              <a:gd name="connsiteY8" fmla="*/ 3671935 h 3743862"/>
              <a:gd name="connsiteX9" fmla="*/ 1264029 w 4683617"/>
              <a:gd name="connsiteY9" fmla="*/ 3600008 h 3743862"/>
              <a:gd name="connsiteX10" fmla="*/ 1056893 w 4683617"/>
              <a:gd name="connsiteY10" fmla="*/ 3600008 h 3743862"/>
              <a:gd name="connsiteX11" fmla="*/ 1126872 w 4683617"/>
              <a:gd name="connsiteY11" fmla="*/ 3671935 h 3743862"/>
              <a:gd name="connsiteX12" fmla="*/ 1056893 w 4683617"/>
              <a:gd name="connsiteY12" fmla="*/ 3743862 h 3743862"/>
              <a:gd name="connsiteX13" fmla="*/ 986915 w 4683617"/>
              <a:gd name="connsiteY13" fmla="*/ 3671935 h 3743862"/>
              <a:gd name="connsiteX14" fmla="*/ 1056893 w 4683617"/>
              <a:gd name="connsiteY14" fmla="*/ 3600008 h 3743862"/>
              <a:gd name="connsiteX15" fmla="*/ 867485 w 4683617"/>
              <a:gd name="connsiteY15" fmla="*/ 3600008 h 3743862"/>
              <a:gd name="connsiteX16" fmla="*/ 937463 w 4683617"/>
              <a:gd name="connsiteY16" fmla="*/ 3671935 h 3743862"/>
              <a:gd name="connsiteX17" fmla="*/ 867485 w 4683617"/>
              <a:gd name="connsiteY17" fmla="*/ 3743862 h 3743862"/>
              <a:gd name="connsiteX18" fmla="*/ 797507 w 4683617"/>
              <a:gd name="connsiteY18" fmla="*/ 3671935 h 3743862"/>
              <a:gd name="connsiteX19" fmla="*/ 867485 w 4683617"/>
              <a:gd name="connsiteY19" fmla="*/ 3600008 h 3743862"/>
              <a:gd name="connsiteX20" fmla="*/ 658125 w 4683617"/>
              <a:gd name="connsiteY20" fmla="*/ 3598746 h 3743862"/>
              <a:gd name="connsiteX21" fmla="*/ 728103 w 4683617"/>
              <a:gd name="connsiteY21" fmla="*/ 3670673 h 3743862"/>
              <a:gd name="connsiteX22" fmla="*/ 658125 w 4683617"/>
              <a:gd name="connsiteY22" fmla="*/ 3742600 h 3743862"/>
              <a:gd name="connsiteX23" fmla="*/ 588146 w 4683617"/>
              <a:gd name="connsiteY23" fmla="*/ 3670673 h 3743862"/>
              <a:gd name="connsiteX24" fmla="*/ 658125 w 4683617"/>
              <a:gd name="connsiteY24" fmla="*/ 3598746 h 3743862"/>
              <a:gd name="connsiteX25" fmla="*/ 467784 w 4683617"/>
              <a:gd name="connsiteY25" fmla="*/ 3598746 h 3743862"/>
              <a:gd name="connsiteX26" fmla="*/ 537763 w 4683617"/>
              <a:gd name="connsiteY26" fmla="*/ 3670673 h 3743862"/>
              <a:gd name="connsiteX27" fmla="*/ 467784 w 4683617"/>
              <a:gd name="connsiteY27" fmla="*/ 3742600 h 3743862"/>
              <a:gd name="connsiteX28" fmla="*/ 397806 w 4683617"/>
              <a:gd name="connsiteY28" fmla="*/ 3670673 h 3743862"/>
              <a:gd name="connsiteX29" fmla="*/ 467784 w 4683617"/>
              <a:gd name="connsiteY29" fmla="*/ 3598746 h 3743862"/>
              <a:gd name="connsiteX30" fmla="*/ 260648 w 4683617"/>
              <a:gd name="connsiteY30" fmla="*/ 3598746 h 3743862"/>
              <a:gd name="connsiteX31" fmla="*/ 330627 w 4683617"/>
              <a:gd name="connsiteY31" fmla="*/ 3670673 h 3743862"/>
              <a:gd name="connsiteX32" fmla="*/ 260648 w 4683617"/>
              <a:gd name="connsiteY32" fmla="*/ 3742600 h 3743862"/>
              <a:gd name="connsiteX33" fmla="*/ 190670 w 4683617"/>
              <a:gd name="connsiteY33" fmla="*/ 3670673 h 3743862"/>
              <a:gd name="connsiteX34" fmla="*/ 260648 w 4683617"/>
              <a:gd name="connsiteY34" fmla="*/ 3598746 h 3743862"/>
              <a:gd name="connsiteX35" fmla="*/ 71240 w 4683617"/>
              <a:gd name="connsiteY35" fmla="*/ 3598746 h 3743862"/>
              <a:gd name="connsiteX36" fmla="*/ 141218 w 4683617"/>
              <a:gd name="connsiteY36" fmla="*/ 3670673 h 3743862"/>
              <a:gd name="connsiteX37" fmla="*/ 71240 w 4683617"/>
              <a:gd name="connsiteY37" fmla="*/ 3742600 h 3743862"/>
              <a:gd name="connsiteX38" fmla="*/ 1262 w 4683617"/>
              <a:gd name="connsiteY38" fmla="*/ 3670673 h 3743862"/>
              <a:gd name="connsiteX39" fmla="*/ 71240 w 4683617"/>
              <a:gd name="connsiteY39" fmla="*/ 3598746 h 3743862"/>
              <a:gd name="connsiteX40" fmla="*/ 2241780 w 4683617"/>
              <a:gd name="connsiteY40" fmla="*/ 3592436 h 3743862"/>
              <a:gd name="connsiteX41" fmla="*/ 2311758 w 4683617"/>
              <a:gd name="connsiteY41" fmla="*/ 3664363 h 3743862"/>
              <a:gd name="connsiteX42" fmla="*/ 2241780 w 4683617"/>
              <a:gd name="connsiteY42" fmla="*/ 3736290 h 3743862"/>
              <a:gd name="connsiteX43" fmla="*/ 2171802 w 4683617"/>
              <a:gd name="connsiteY43" fmla="*/ 3664363 h 3743862"/>
              <a:gd name="connsiteX44" fmla="*/ 2241780 w 4683617"/>
              <a:gd name="connsiteY44" fmla="*/ 3592436 h 3743862"/>
              <a:gd name="connsiteX45" fmla="*/ 2051439 w 4683617"/>
              <a:gd name="connsiteY45" fmla="*/ 3592436 h 3743862"/>
              <a:gd name="connsiteX46" fmla="*/ 2121418 w 4683617"/>
              <a:gd name="connsiteY46" fmla="*/ 3664363 h 3743862"/>
              <a:gd name="connsiteX47" fmla="*/ 2051439 w 4683617"/>
              <a:gd name="connsiteY47" fmla="*/ 3736290 h 3743862"/>
              <a:gd name="connsiteX48" fmla="*/ 1981461 w 4683617"/>
              <a:gd name="connsiteY48" fmla="*/ 3664363 h 3743862"/>
              <a:gd name="connsiteX49" fmla="*/ 2051439 w 4683617"/>
              <a:gd name="connsiteY49" fmla="*/ 3592436 h 3743862"/>
              <a:gd name="connsiteX50" fmla="*/ 1844304 w 4683617"/>
              <a:gd name="connsiteY50" fmla="*/ 3592436 h 3743862"/>
              <a:gd name="connsiteX51" fmla="*/ 1914282 w 4683617"/>
              <a:gd name="connsiteY51" fmla="*/ 3664363 h 3743862"/>
              <a:gd name="connsiteX52" fmla="*/ 1844304 w 4683617"/>
              <a:gd name="connsiteY52" fmla="*/ 3736290 h 3743862"/>
              <a:gd name="connsiteX53" fmla="*/ 1774326 w 4683617"/>
              <a:gd name="connsiteY53" fmla="*/ 3664363 h 3743862"/>
              <a:gd name="connsiteX54" fmla="*/ 1844304 w 4683617"/>
              <a:gd name="connsiteY54" fmla="*/ 3592436 h 3743862"/>
              <a:gd name="connsiteX55" fmla="*/ 1654896 w 4683617"/>
              <a:gd name="connsiteY55" fmla="*/ 3592436 h 3743862"/>
              <a:gd name="connsiteX56" fmla="*/ 1724874 w 4683617"/>
              <a:gd name="connsiteY56" fmla="*/ 3664363 h 3743862"/>
              <a:gd name="connsiteX57" fmla="*/ 1654896 w 4683617"/>
              <a:gd name="connsiteY57" fmla="*/ 3736290 h 3743862"/>
              <a:gd name="connsiteX58" fmla="*/ 1584917 w 4683617"/>
              <a:gd name="connsiteY58" fmla="*/ 3664363 h 3743862"/>
              <a:gd name="connsiteX59" fmla="*/ 1654896 w 4683617"/>
              <a:gd name="connsiteY59" fmla="*/ 3592436 h 3743862"/>
              <a:gd name="connsiteX60" fmla="*/ 3826228 w 4683617"/>
              <a:gd name="connsiteY60" fmla="*/ 3589275 h 3743862"/>
              <a:gd name="connsiteX61" fmla="*/ 3896206 w 4683617"/>
              <a:gd name="connsiteY61" fmla="*/ 3661202 h 3743862"/>
              <a:gd name="connsiteX62" fmla="*/ 3826228 w 4683617"/>
              <a:gd name="connsiteY62" fmla="*/ 3733129 h 3743862"/>
              <a:gd name="connsiteX63" fmla="*/ 3756250 w 4683617"/>
              <a:gd name="connsiteY63" fmla="*/ 3661202 h 3743862"/>
              <a:gd name="connsiteX64" fmla="*/ 3826228 w 4683617"/>
              <a:gd name="connsiteY64" fmla="*/ 3589275 h 3743862"/>
              <a:gd name="connsiteX65" fmla="*/ 3635888 w 4683617"/>
              <a:gd name="connsiteY65" fmla="*/ 3589275 h 3743862"/>
              <a:gd name="connsiteX66" fmla="*/ 3705866 w 4683617"/>
              <a:gd name="connsiteY66" fmla="*/ 3661202 h 3743862"/>
              <a:gd name="connsiteX67" fmla="*/ 3635888 w 4683617"/>
              <a:gd name="connsiteY67" fmla="*/ 3733129 h 3743862"/>
              <a:gd name="connsiteX68" fmla="*/ 3565910 w 4683617"/>
              <a:gd name="connsiteY68" fmla="*/ 3661202 h 3743862"/>
              <a:gd name="connsiteX69" fmla="*/ 3635888 w 4683617"/>
              <a:gd name="connsiteY69" fmla="*/ 3589275 h 3743862"/>
              <a:gd name="connsiteX70" fmla="*/ 3428752 w 4683617"/>
              <a:gd name="connsiteY70" fmla="*/ 3589275 h 3743862"/>
              <a:gd name="connsiteX71" fmla="*/ 3498730 w 4683617"/>
              <a:gd name="connsiteY71" fmla="*/ 3661202 h 3743862"/>
              <a:gd name="connsiteX72" fmla="*/ 3428752 w 4683617"/>
              <a:gd name="connsiteY72" fmla="*/ 3733129 h 3743862"/>
              <a:gd name="connsiteX73" fmla="*/ 3358774 w 4683617"/>
              <a:gd name="connsiteY73" fmla="*/ 3661202 h 3743862"/>
              <a:gd name="connsiteX74" fmla="*/ 3428752 w 4683617"/>
              <a:gd name="connsiteY74" fmla="*/ 3589275 h 3743862"/>
              <a:gd name="connsiteX75" fmla="*/ 3239344 w 4683617"/>
              <a:gd name="connsiteY75" fmla="*/ 3589275 h 3743862"/>
              <a:gd name="connsiteX76" fmla="*/ 3309322 w 4683617"/>
              <a:gd name="connsiteY76" fmla="*/ 3661202 h 3743862"/>
              <a:gd name="connsiteX77" fmla="*/ 3239344 w 4683617"/>
              <a:gd name="connsiteY77" fmla="*/ 3733129 h 3743862"/>
              <a:gd name="connsiteX78" fmla="*/ 3169365 w 4683617"/>
              <a:gd name="connsiteY78" fmla="*/ 3661202 h 3743862"/>
              <a:gd name="connsiteX79" fmla="*/ 3239344 w 4683617"/>
              <a:gd name="connsiteY79" fmla="*/ 3589275 h 3743862"/>
              <a:gd name="connsiteX80" fmla="*/ 3029984 w 4683617"/>
              <a:gd name="connsiteY80" fmla="*/ 3588013 h 3743862"/>
              <a:gd name="connsiteX81" fmla="*/ 3099962 w 4683617"/>
              <a:gd name="connsiteY81" fmla="*/ 3659940 h 3743862"/>
              <a:gd name="connsiteX82" fmla="*/ 3029984 w 4683617"/>
              <a:gd name="connsiteY82" fmla="*/ 3731867 h 3743862"/>
              <a:gd name="connsiteX83" fmla="*/ 2960005 w 4683617"/>
              <a:gd name="connsiteY83" fmla="*/ 3659940 h 3743862"/>
              <a:gd name="connsiteX84" fmla="*/ 3029984 w 4683617"/>
              <a:gd name="connsiteY84" fmla="*/ 3588013 h 3743862"/>
              <a:gd name="connsiteX85" fmla="*/ 2839643 w 4683617"/>
              <a:gd name="connsiteY85" fmla="*/ 3588013 h 3743862"/>
              <a:gd name="connsiteX86" fmla="*/ 2909621 w 4683617"/>
              <a:gd name="connsiteY86" fmla="*/ 3659940 h 3743862"/>
              <a:gd name="connsiteX87" fmla="*/ 2839643 w 4683617"/>
              <a:gd name="connsiteY87" fmla="*/ 3731867 h 3743862"/>
              <a:gd name="connsiteX88" fmla="*/ 2769665 w 4683617"/>
              <a:gd name="connsiteY88" fmla="*/ 3659940 h 3743862"/>
              <a:gd name="connsiteX89" fmla="*/ 2839643 w 4683617"/>
              <a:gd name="connsiteY89" fmla="*/ 3588013 h 3743862"/>
              <a:gd name="connsiteX90" fmla="*/ 2632507 w 4683617"/>
              <a:gd name="connsiteY90" fmla="*/ 3588013 h 3743862"/>
              <a:gd name="connsiteX91" fmla="*/ 2702486 w 4683617"/>
              <a:gd name="connsiteY91" fmla="*/ 3659940 h 3743862"/>
              <a:gd name="connsiteX92" fmla="*/ 2632507 w 4683617"/>
              <a:gd name="connsiteY92" fmla="*/ 3731867 h 3743862"/>
              <a:gd name="connsiteX93" fmla="*/ 2562529 w 4683617"/>
              <a:gd name="connsiteY93" fmla="*/ 3659940 h 3743862"/>
              <a:gd name="connsiteX94" fmla="*/ 2632507 w 4683617"/>
              <a:gd name="connsiteY94" fmla="*/ 3588013 h 3743862"/>
              <a:gd name="connsiteX95" fmla="*/ 2443099 w 4683617"/>
              <a:gd name="connsiteY95" fmla="*/ 3588013 h 3743862"/>
              <a:gd name="connsiteX96" fmla="*/ 2513077 w 4683617"/>
              <a:gd name="connsiteY96" fmla="*/ 3659940 h 3743862"/>
              <a:gd name="connsiteX97" fmla="*/ 2443099 w 4683617"/>
              <a:gd name="connsiteY97" fmla="*/ 3731867 h 3743862"/>
              <a:gd name="connsiteX98" fmla="*/ 2373121 w 4683617"/>
              <a:gd name="connsiteY98" fmla="*/ 3659940 h 3743862"/>
              <a:gd name="connsiteX99" fmla="*/ 2443099 w 4683617"/>
              <a:gd name="connsiteY99" fmla="*/ 3588013 h 3743862"/>
              <a:gd name="connsiteX100" fmla="*/ 4613639 w 4683617"/>
              <a:gd name="connsiteY100" fmla="*/ 3581703 h 3743862"/>
              <a:gd name="connsiteX101" fmla="*/ 4683617 w 4683617"/>
              <a:gd name="connsiteY101" fmla="*/ 3653630 h 3743862"/>
              <a:gd name="connsiteX102" fmla="*/ 4613639 w 4683617"/>
              <a:gd name="connsiteY102" fmla="*/ 3725557 h 3743862"/>
              <a:gd name="connsiteX103" fmla="*/ 4543660 w 4683617"/>
              <a:gd name="connsiteY103" fmla="*/ 3653630 h 3743862"/>
              <a:gd name="connsiteX104" fmla="*/ 4613639 w 4683617"/>
              <a:gd name="connsiteY104" fmla="*/ 3581703 h 3743862"/>
              <a:gd name="connsiteX105" fmla="*/ 4423298 w 4683617"/>
              <a:gd name="connsiteY105" fmla="*/ 3581703 h 3743862"/>
              <a:gd name="connsiteX106" fmla="*/ 4493276 w 4683617"/>
              <a:gd name="connsiteY106" fmla="*/ 3653630 h 3743862"/>
              <a:gd name="connsiteX107" fmla="*/ 4423298 w 4683617"/>
              <a:gd name="connsiteY107" fmla="*/ 3725557 h 3743862"/>
              <a:gd name="connsiteX108" fmla="*/ 4353320 w 4683617"/>
              <a:gd name="connsiteY108" fmla="*/ 3653630 h 3743862"/>
              <a:gd name="connsiteX109" fmla="*/ 4423298 w 4683617"/>
              <a:gd name="connsiteY109" fmla="*/ 3581703 h 3743862"/>
              <a:gd name="connsiteX110" fmla="*/ 4216162 w 4683617"/>
              <a:gd name="connsiteY110" fmla="*/ 3581703 h 3743862"/>
              <a:gd name="connsiteX111" fmla="*/ 4286141 w 4683617"/>
              <a:gd name="connsiteY111" fmla="*/ 3653630 h 3743862"/>
              <a:gd name="connsiteX112" fmla="*/ 4216162 w 4683617"/>
              <a:gd name="connsiteY112" fmla="*/ 3725557 h 3743862"/>
              <a:gd name="connsiteX113" fmla="*/ 4146184 w 4683617"/>
              <a:gd name="connsiteY113" fmla="*/ 3653630 h 3743862"/>
              <a:gd name="connsiteX114" fmla="*/ 4216162 w 4683617"/>
              <a:gd name="connsiteY114" fmla="*/ 3581703 h 3743862"/>
              <a:gd name="connsiteX115" fmla="*/ 4026754 w 4683617"/>
              <a:gd name="connsiteY115" fmla="*/ 3581703 h 3743862"/>
              <a:gd name="connsiteX116" fmla="*/ 4096732 w 4683617"/>
              <a:gd name="connsiteY116" fmla="*/ 3653630 h 3743862"/>
              <a:gd name="connsiteX117" fmla="*/ 4026754 w 4683617"/>
              <a:gd name="connsiteY117" fmla="*/ 3725557 h 3743862"/>
              <a:gd name="connsiteX118" fmla="*/ 3956776 w 4683617"/>
              <a:gd name="connsiteY118" fmla="*/ 3653630 h 3743862"/>
              <a:gd name="connsiteX119" fmla="*/ 4026754 w 4683617"/>
              <a:gd name="connsiteY119" fmla="*/ 3581703 h 3743862"/>
              <a:gd name="connsiteX120" fmla="*/ 1454370 w 4683617"/>
              <a:gd name="connsiteY120" fmla="*/ 3410726 h 3743862"/>
              <a:gd name="connsiteX121" fmla="*/ 1524348 w 4683617"/>
              <a:gd name="connsiteY121" fmla="*/ 3482653 h 3743862"/>
              <a:gd name="connsiteX122" fmla="*/ 1454370 w 4683617"/>
              <a:gd name="connsiteY122" fmla="*/ 3554581 h 3743862"/>
              <a:gd name="connsiteX123" fmla="*/ 1384391 w 4683617"/>
              <a:gd name="connsiteY123" fmla="*/ 3482653 h 3743862"/>
              <a:gd name="connsiteX124" fmla="*/ 1454370 w 4683617"/>
              <a:gd name="connsiteY124" fmla="*/ 3410726 h 3743862"/>
              <a:gd name="connsiteX125" fmla="*/ 1264029 w 4683617"/>
              <a:gd name="connsiteY125" fmla="*/ 3410726 h 3743862"/>
              <a:gd name="connsiteX126" fmla="*/ 1334007 w 4683617"/>
              <a:gd name="connsiteY126" fmla="*/ 3482653 h 3743862"/>
              <a:gd name="connsiteX127" fmla="*/ 1264029 w 4683617"/>
              <a:gd name="connsiteY127" fmla="*/ 3554581 h 3743862"/>
              <a:gd name="connsiteX128" fmla="*/ 1194051 w 4683617"/>
              <a:gd name="connsiteY128" fmla="*/ 3482653 h 3743862"/>
              <a:gd name="connsiteX129" fmla="*/ 1264029 w 4683617"/>
              <a:gd name="connsiteY129" fmla="*/ 3410726 h 3743862"/>
              <a:gd name="connsiteX130" fmla="*/ 1056893 w 4683617"/>
              <a:gd name="connsiteY130" fmla="*/ 3410726 h 3743862"/>
              <a:gd name="connsiteX131" fmla="*/ 1126872 w 4683617"/>
              <a:gd name="connsiteY131" fmla="*/ 3482653 h 3743862"/>
              <a:gd name="connsiteX132" fmla="*/ 1056893 w 4683617"/>
              <a:gd name="connsiteY132" fmla="*/ 3554581 h 3743862"/>
              <a:gd name="connsiteX133" fmla="*/ 986915 w 4683617"/>
              <a:gd name="connsiteY133" fmla="*/ 3482653 h 3743862"/>
              <a:gd name="connsiteX134" fmla="*/ 1056893 w 4683617"/>
              <a:gd name="connsiteY134" fmla="*/ 3410726 h 3743862"/>
              <a:gd name="connsiteX135" fmla="*/ 867485 w 4683617"/>
              <a:gd name="connsiteY135" fmla="*/ 3410726 h 3743862"/>
              <a:gd name="connsiteX136" fmla="*/ 937463 w 4683617"/>
              <a:gd name="connsiteY136" fmla="*/ 3482653 h 3743862"/>
              <a:gd name="connsiteX137" fmla="*/ 867485 w 4683617"/>
              <a:gd name="connsiteY137" fmla="*/ 3554581 h 3743862"/>
              <a:gd name="connsiteX138" fmla="*/ 797507 w 4683617"/>
              <a:gd name="connsiteY138" fmla="*/ 3482653 h 3743862"/>
              <a:gd name="connsiteX139" fmla="*/ 867485 w 4683617"/>
              <a:gd name="connsiteY139" fmla="*/ 3410726 h 3743862"/>
              <a:gd name="connsiteX140" fmla="*/ 658125 w 4683617"/>
              <a:gd name="connsiteY140" fmla="*/ 3409464 h 3743862"/>
              <a:gd name="connsiteX141" fmla="*/ 728103 w 4683617"/>
              <a:gd name="connsiteY141" fmla="*/ 3481391 h 3743862"/>
              <a:gd name="connsiteX142" fmla="*/ 658125 w 4683617"/>
              <a:gd name="connsiteY142" fmla="*/ 3553318 h 3743862"/>
              <a:gd name="connsiteX143" fmla="*/ 588146 w 4683617"/>
              <a:gd name="connsiteY143" fmla="*/ 3481391 h 3743862"/>
              <a:gd name="connsiteX144" fmla="*/ 658125 w 4683617"/>
              <a:gd name="connsiteY144" fmla="*/ 3409464 h 3743862"/>
              <a:gd name="connsiteX145" fmla="*/ 467784 w 4683617"/>
              <a:gd name="connsiteY145" fmla="*/ 3409464 h 3743862"/>
              <a:gd name="connsiteX146" fmla="*/ 537763 w 4683617"/>
              <a:gd name="connsiteY146" fmla="*/ 3481391 h 3743862"/>
              <a:gd name="connsiteX147" fmla="*/ 467784 w 4683617"/>
              <a:gd name="connsiteY147" fmla="*/ 3553318 h 3743862"/>
              <a:gd name="connsiteX148" fmla="*/ 397806 w 4683617"/>
              <a:gd name="connsiteY148" fmla="*/ 3481391 h 3743862"/>
              <a:gd name="connsiteX149" fmla="*/ 467784 w 4683617"/>
              <a:gd name="connsiteY149" fmla="*/ 3409464 h 3743862"/>
              <a:gd name="connsiteX150" fmla="*/ 260648 w 4683617"/>
              <a:gd name="connsiteY150" fmla="*/ 3409464 h 3743862"/>
              <a:gd name="connsiteX151" fmla="*/ 330627 w 4683617"/>
              <a:gd name="connsiteY151" fmla="*/ 3481391 h 3743862"/>
              <a:gd name="connsiteX152" fmla="*/ 260648 w 4683617"/>
              <a:gd name="connsiteY152" fmla="*/ 3553318 h 3743862"/>
              <a:gd name="connsiteX153" fmla="*/ 190670 w 4683617"/>
              <a:gd name="connsiteY153" fmla="*/ 3481391 h 3743862"/>
              <a:gd name="connsiteX154" fmla="*/ 260648 w 4683617"/>
              <a:gd name="connsiteY154" fmla="*/ 3409464 h 3743862"/>
              <a:gd name="connsiteX155" fmla="*/ 71240 w 4683617"/>
              <a:gd name="connsiteY155" fmla="*/ 3409464 h 3743862"/>
              <a:gd name="connsiteX156" fmla="*/ 141218 w 4683617"/>
              <a:gd name="connsiteY156" fmla="*/ 3481391 h 3743862"/>
              <a:gd name="connsiteX157" fmla="*/ 71240 w 4683617"/>
              <a:gd name="connsiteY157" fmla="*/ 3553318 h 3743862"/>
              <a:gd name="connsiteX158" fmla="*/ 1262 w 4683617"/>
              <a:gd name="connsiteY158" fmla="*/ 3481391 h 3743862"/>
              <a:gd name="connsiteX159" fmla="*/ 71240 w 4683617"/>
              <a:gd name="connsiteY159" fmla="*/ 3409464 h 3743862"/>
              <a:gd name="connsiteX160" fmla="*/ 2241780 w 4683617"/>
              <a:gd name="connsiteY160" fmla="*/ 3403154 h 3743862"/>
              <a:gd name="connsiteX161" fmla="*/ 2311758 w 4683617"/>
              <a:gd name="connsiteY161" fmla="*/ 3475081 h 3743862"/>
              <a:gd name="connsiteX162" fmla="*/ 2241780 w 4683617"/>
              <a:gd name="connsiteY162" fmla="*/ 3547009 h 3743862"/>
              <a:gd name="connsiteX163" fmla="*/ 2171802 w 4683617"/>
              <a:gd name="connsiteY163" fmla="*/ 3475081 h 3743862"/>
              <a:gd name="connsiteX164" fmla="*/ 2241780 w 4683617"/>
              <a:gd name="connsiteY164" fmla="*/ 3403154 h 3743862"/>
              <a:gd name="connsiteX165" fmla="*/ 2051439 w 4683617"/>
              <a:gd name="connsiteY165" fmla="*/ 3403154 h 3743862"/>
              <a:gd name="connsiteX166" fmla="*/ 2121418 w 4683617"/>
              <a:gd name="connsiteY166" fmla="*/ 3475081 h 3743862"/>
              <a:gd name="connsiteX167" fmla="*/ 2051439 w 4683617"/>
              <a:gd name="connsiteY167" fmla="*/ 3547009 h 3743862"/>
              <a:gd name="connsiteX168" fmla="*/ 1981461 w 4683617"/>
              <a:gd name="connsiteY168" fmla="*/ 3475081 h 3743862"/>
              <a:gd name="connsiteX169" fmla="*/ 2051439 w 4683617"/>
              <a:gd name="connsiteY169" fmla="*/ 3403154 h 3743862"/>
              <a:gd name="connsiteX170" fmla="*/ 1844304 w 4683617"/>
              <a:gd name="connsiteY170" fmla="*/ 3403154 h 3743862"/>
              <a:gd name="connsiteX171" fmla="*/ 1914282 w 4683617"/>
              <a:gd name="connsiteY171" fmla="*/ 3475081 h 3743862"/>
              <a:gd name="connsiteX172" fmla="*/ 1844304 w 4683617"/>
              <a:gd name="connsiteY172" fmla="*/ 3547009 h 3743862"/>
              <a:gd name="connsiteX173" fmla="*/ 1774326 w 4683617"/>
              <a:gd name="connsiteY173" fmla="*/ 3475081 h 3743862"/>
              <a:gd name="connsiteX174" fmla="*/ 1844304 w 4683617"/>
              <a:gd name="connsiteY174" fmla="*/ 3403154 h 3743862"/>
              <a:gd name="connsiteX175" fmla="*/ 1654896 w 4683617"/>
              <a:gd name="connsiteY175" fmla="*/ 3403154 h 3743862"/>
              <a:gd name="connsiteX176" fmla="*/ 1724874 w 4683617"/>
              <a:gd name="connsiteY176" fmla="*/ 3475081 h 3743862"/>
              <a:gd name="connsiteX177" fmla="*/ 1654896 w 4683617"/>
              <a:gd name="connsiteY177" fmla="*/ 3547009 h 3743862"/>
              <a:gd name="connsiteX178" fmla="*/ 1584917 w 4683617"/>
              <a:gd name="connsiteY178" fmla="*/ 3475081 h 3743862"/>
              <a:gd name="connsiteX179" fmla="*/ 1654896 w 4683617"/>
              <a:gd name="connsiteY179" fmla="*/ 3403154 h 3743862"/>
              <a:gd name="connsiteX180" fmla="*/ 3826228 w 4683617"/>
              <a:gd name="connsiteY180" fmla="*/ 3399993 h 3743862"/>
              <a:gd name="connsiteX181" fmla="*/ 3896206 w 4683617"/>
              <a:gd name="connsiteY181" fmla="*/ 3471920 h 3743862"/>
              <a:gd name="connsiteX182" fmla="*/ 3826228 w 4683617"/>
              <a:gd name="connsiteY182" fmla="*/ 3543848 h 3743862"/>
              <a:gd name="connsiteX183" fmla="*/ 3756250 w 4683617"/>
              <a:gd name="connsiteY183" fmla="*/ 3471920 h 3743862"/>
              <a:gd name="connsiteX184" fmla="*/ 3826228 w 4683617"/>
              <a:gd name="connsiteY184" fmla="*/ 3399993 h 3743862"/>
              <a:gd name="connsiteX185" fmla="*/ 3635888 w 4683617"/>
              <a:gd name="connsiteY185" fmla="*/ 3399993 h 3743862"/>
              <a:gd name="connsiteX186" fmla="*/ 3705866 w 4683617"/>
              <a:gd name="connsiteY186" fmla="*/ 3471920 h 3743862"/>
              <a:gd name="connsiteX187" fmla="*/ 3635888 w 4683617"/>
              <a:gd name="connsiteY187" fmla="*/ 3543848 h 3743862"/>
              <a:gd name="connsiteX188" fmla="*/ 3565910 w 4683617"/>
              <a:gd name="connsiteY188" fmla="*/ 3471920 h 3743862"/>
              <a:gd name="connsiteX189" fmla="*/ 3635888 w 4683617"/>
              <a:gd name="connsiteY189" fmla="*/ 3399993 h 3743862"/>
              <a:gd name="connsiteX190" fmla="*/ 3428752 w 4683617"/>
              <a:gd name="connsiteY190" fmla="*/ 3399993 h 3743862"/>
              <a:gd name="connsiteX191" fmla="*/ 3498730 w 4683617"/>
              <a:gd name="connsiteY191" fmla="*/ 3471920 h 3743862"/>
              <a:gd name="connsiteX192" fmla="*/ 3428752 w 4683617"/>
              <a:gd name="connsiteY192" fmla="*/ 3543848 h 3743862"/>
              <a:gd name="connsiteX193" fmla="*/ 3358774 w 4683617"/>
              <a:gd name="connsiteY193" fmla="*/ 3471920 h 3743862"/>
              <a:gd name="connsiteX194" fmla="*/ 3428752 w 4683617"/>
              <a:gd name="connsiteY194" fmla="*/ 3399993 h 3743862"/>
              <a:gd name="connsiteX195" fmla="*/ 3239344 w 4683617"/>
              <a:gd name="connsiteY195" fmla="*/ 3399993 h 3743862"/>
              <a:gd name="connsiteX196" fmla="*/ 3309322 w 4683617"/>
              <a:gd name="connsiteY196" fmla="*/ 3471920 h 3743862"/>
              <a:gd name="connsiteX197" fmla="*/ 3239344 w 4683617"/>
              <a:gd name="connsiteY197" fmla="*/ 3543848 h 3743862"/>
              <a:gd name="connsiteX198" fmla="*/ 3169365 w 4683617"/>
              <a:gd name="connsiteY198" fmla="*/ 3471920 h 3743862"/>
              <a:gd name="connsiteX199" fmla="*/ 3239344 w 4683617"/>
              <a:gd name="connsiteY199" fmla="*/ 3399993 h 3743862"/>
              <a:gd name="connsiteX200" fmla="*/ 3029984 w 4683617"/>
              <a:gd name="connsiteY200" fmla="*/ 3398731 h 3743862"/>
              <a:gd name="connsiteX201" fmla="*/ 3099962 w 4683617"/>
              <a:gd name="connsiteY201" fmla="*/ 3470658 h 3743862"/>
              <a:gd name="connsiteX202" fmla="*/ 3029984 w 4683617"/>
              <a:gd name="connsiteY202" fmla="*/ 3542585 h 3743862"/>
              <a:gd name="connsiteX203" fmla="*/ 2960005 w 4683617"/>
              <a:gd name="connsiteY203" fmla="*/ 3470658 h 3743862"/>
              <a:gd name="connsiteX204" fmla="*/ 3029984 w 4683617"/>
              <a:gd name="connsiteY204" fmla="*/ 3398731 h 3743862"/>
              <a:gd name="connsiteX205" fmla="*/ 2839643 w 4683617"/>
              <a:gd name="connsiteY205" fmla="*/ 3398731 h 3743862"/>
              <a:gd name="connsiteX206" fmla="*/ 2909621 w 4683617"/>
              <a:gd name="connsiteY206" fmla="*/ 3470658 h 3743862"/>
              <a:gd name="connsiteX207" fmla="*/ 2839643 w 4683617"/>
              <a:gd name="connsiteY207" fmla="*/ 3542585 h 3743862"/>
              <a:gd name="connsiteX208" fmla="*/ 2769665 w 4683617"/>
              <a:gd name="connsiteY208" fmla="*/ 3470658 h 3743862"/>
              <a:gd name="connsiteX209" fmla="*/ 2839643 w 4683617"/>
              <a:gd name="connsiteY209" fmla="*/ 3398731 h 3743862"/>
              <a:gd name="connsiteX210" fmla="*/ 2632507 w 4683617"/>
              <a:gd name="connsiteY210" fmla="*/ 3398731 h 3743862"/>
              <a:gd name="connsiteX211" fmla="*/ 2702486 w 4683617"/>
              <a:gd name="connsiteY211" fmla="*/ 3470658 h 3743862"/>
              <a:gd name="connsiteX212" fmla="*/ 2632507 w 4683617"/>
              <a:gd name="connsiteY212" fmla="*/ 3542585 h 3743862"/>
              <a:gd name="connsiteX213" fmla="*/ 2562529 w 4683617"/>
              <a:gd name="connsiteY213" fmla="*/ 3470658 h 3743862"/>
              <a:gd name="connsiteX214" fmla="*/ 2632507 w 4683617"/>
              <a:gd name="connsiteY214" fmla="*/ 3398731 h 3743862"/>
              <a:gd name="connsiteX215" fmla="*/ 2443099 w 4683617"/>
              <a:gd name="connsiteY215" fmla="*/ 3398731 h 3743862"/>
              <a:gd name="connsiteX216" fmla="*/ 2513077 w 4683617"/>
              <a:gd name="connsiteY216" fmla="*/ 3470658 h 3743862"/>
              <a:gd name="connsiteX217" fmla="*/ 2443099 w 4683617"/>
              <a:gd name="connsiteY217" fmla="*/ 3542585 h 3743862"/>
              <a:gd name="connsiteX218" fmla="*/ 2373121 w 4683617"/>
              <a:gd name="connsiteY218" fmla="*/ 3470658 h 3743862"/>
              <a:gd name="connsiteX219" fmla="*/ 2443099 w 4683617"/>
              <a:gd name="connsiteY219" fmla="*/ 3398731 h 3743862"/>
              <a:gd name="connsiteX220" fmla="*/ 4613639 w 4683617"/>
              <a:gd name="connsiteY220" fmla="*/ 3392421 h 3743862"/>
              <a:gd name="connsiteX221" fmla="*/ 4683617 w 4683617"/>
              <a:gd name="connsiteY221" fmla="*/ 3464348 h 3743862"/>
              <a:gd name="connsiteX222" fmla="*/ 4613639 w 4683617"/>
              <a:gd name="connsiteY222" fmla="*/ 3536276 h 3743862"/>
              <a:gd name="connsiteX223" fmla="*/ 4543660 w 4683617"/>
              <a:gd name="connsiteY223" fmla="*/ 3464348 h 3743862"/>
              <a:gd name="connsiteX224" fmla="*/ 4613639 w 4683617"/>
              <a:gd name="connsiteY224" fmla="*/ 3392421 h 3743862"/>
              <a:gd name="connsiteX225" fmla="*/ 4423298 w 4683617"/>
              <a:gd name="connsiteY225" fmla="*/ 3392421 h 3743862"/>
              <a:gd name="connsiteX226" fmla="*/ 4493276 w 4683617"/>
              <a:gd name="connsiteY226" fmla="*/ 3464348 h 3743862"/>
              <a:gd name="connsiteX227" fmla="*/ 4423298 w 4683617"/>
              <a:gd name="connsiteY227" fmla="*/ 3536276 h 3743862"/>
              <a:gd name="connsiteX228" fmla="*/ 4353320 w 4683617"/>
              <a:gd name="connsiteY228" fmla="*/ 3464348 h 3743862"/>
              <a:gd name="connsiteX229" fmla="*/ 4423298 w 4683617"/>
              <a:gd name="connsiteY229" fmla="*/ 3392421 h 3743862"/>
              <a:gd name="connsiteX230" fmla="*/ 4216162 w 4683617"/>
              <a:gd name="connsiteY230" fmla="*/ 3392421 h 3743862"/>
              <a:gd name="connsiteX231" fmla="*/ 4286141 w 4683617"/>
              <a:gd name="connsiteY231" fmla="*/ 3464348 h 3743862"/>
              <a:gd name="connsiteX232" fmla="*/ 4216162 w 4683617"/>
              <a:gd name="connsiteY232" fmla="*/ 3536276 h 3743862"/>
              <a:gd name="connsiteX233" fmla="*/ 4146184 w 4683617"/>
              <a:gd name="connsiteY233" fmla="*/ 3464348 h 3743862"/>
              <a:gd name="connsiteX234" fmla="*/ 4216162 w 4683617"/>
              <a:gd name="connsiteY234" fmla="*/ 3392421 h 3743862"/>
              <a:gd name="connsiteX235" fmla="*/ 4026754 w 4683617"/>
              <a:gd name="connsiteY235" fmla="*/ 3392421 h 3743862"/>
              <a:gd name="connsiteX236" fmla="*/ 4096732 w 4683617"/>
              <a:gd name="connsiteY236" fmla="*/ 3464348 h 3743862"/>
              <a:gd name="connsiteX237" fmla="*/ 4026754 w 4683617"/>
              <a:gd name="connsiteY237" fmla="*/ 3536276 h 3743862"/>
              <a:gd name="connsiteX238" fmla="*/ 3956776 w 4683617"/>
              <a:gd name="connsiteY238" fmla="*/ 3464348 h 3743862"/>
              <a:gd name="connsiteX239" fmla="*/ 4026754 w 4683617"/>
              <a:gd name="connsiteY239" fmla="*/ 3392421 h 3743862"/>
              <a:gd name="connsiteX240" fmla="*/ 1454370 w 4683617"/>
              <a:gd name="connsiteY240" fmla="*/ 3229016 h 3743862"/>
              <a:gd name="connsiteX241" fmla="*/ 1524348 w 4683617"/>
              <a:gd name="connsiteY241" fmla="*/ 3300943 h 3743862"/>
              <a:gd name="connsiteX242" fmla="*/ 1454370 w 4683617"/>
              <a:gd name="connsiteY242" fmla="*/ 3372870 h 3743862"/>
              <a:gd name="connsiteX243" fmla="*/ 1384391 w 4683617"/>
              <a:gd name="connsiteY243" fmla="*/ 3300943 h 3743862"/>
              <a:gd name="connsiteX244" fmla="*/ 1454370 w 4683617"/>
              <a:gd name="connsiteY244" fmla="*/ 3229016 h 3743862"/>
              <a:gd name="connsiteX245" fmla="*/ 1264029 w 4683617"/>
              <a:gd name="connsiteY245" fmla="*/ 3229016 h 3743862"/>
              <a:gd name="connsiteX246" fmla="*/ 1334007 w 4683617"/>
              <a:gd name="connsiteY246" fmla="*/ 3300943 h 3743862"/>
              <a:gd name="connsiteX247" fmla="*/ 1264029 w 4683617"/>
              <a:gd name="connsiteY247" fmla="*/ 3372870 h 3743862"/>
              <a:gd name="connsiteX248" fmla="*/ 1194051 w 4683617"/>
              <a:gd name="connsiteY248" fmla="*/ 3300943 h 3743862"/>
              <a:gd name="connsiteX249" fmla="*/ 1264029 w 4683617"/>
              <a:gd name="connsiteY249" fmla="*/ 3229016 h 3743862"/>
              <a:gd name="connsiteX250" fmla="*/ 1056893 w 4683617"/>
              <a:gd name="connsiteY250" fmla="*/ 3229016 h 3743862"/>
              <a:gd name="connsiteX251" fmla="*/ 1126872 w 4683617"/>
              <a:gd name="connsiteY251" fmla="*/ 3300943 h 3743862"/>
              <a:gd name="connsiteX252" fmla="*/ 1056893 w 4683617"/>
              <a:gd name="connsiteY252" fmla="*/ 3372870 h 3743862"/>
              <a:gd name="connsiteX253" fmla="*/ 986915 w 4683617"/>
              <a:gd name="connsiteY253" fmla="*/ 3300943 h 3743862"/>
              <a:gd name="connsiteX254" fmla="*/ 1056893 w 4683617"/>
              <a:gd name="connsiteY254" fmla="*/ 3229016 h 3743862"/>
              <a:gd name="connsiteX255" fmla="*/ 867485 w 4683617"/>
              <a:gd name="connsiteY255" fmla="*/ 3229016 h 3743862"/>
              <a:gd name="connsiteX256" fmla="*/ 937463 w 4683617"/>
              <a:gd name="connsiteY256" fmla="*/ 3300943 h 3743862"/>
              <a:gd name="connsiteX257" fmla="*/ 867485 w 4683617"/>
              <a:gd name="connsiteY257" fmla="*/ 3372870 h 3743862"/>
              <a:gd name="connsiteX258" fmla="*/ 797507 w 4683617"/>
              <a:gd name="connsiteY258" fmla="*/ 3300943 h 3743862"/>
              <a:gd name="connsiteX259" fmla="*/ 867485 w 4683617"/>
              <a:gd name="connsiteY259" fmla="*/ 3229016 h 3743862"/>
              <a:gd name="connsiteX260" fmla="*/ 658125 w 4683617"/>
              <a:gd name="connsiteY260" fmla="*/ 3227754 h 3743862"/>
              <a:gd name="connsiteX261" fmla="*/ 728103 w 4683617"/>
              <a:gd name="connsiteY261" fmla="*/ 3299681 h 3743862"/>
              <a:gd name="connsiteX262" fmla="*/ 658125 w 4683617"/>
              <a:gd name="connsiteY262" fmla="*/ 3371608 h 3743862"/>
              <a:gd name="connsiteX263" fmla="*/ 588146 w 4683617"/>
              <a:gd name="connsiteY263" fmla="*/ 3299681 h 3743862"/>
              <a:gd name="connsiteX264" fmla="*/ 658125 w 4683617"/>
              <a:gd name="connsiteY264" fmla="*/ 3227754 h 3743862"/>
              <a:gd name="connsiteX265" fmla="*/ 467784 w 4683617"/>
              <a:gd name="connsiteY265" fmla="*/ 3227754 h 3743862"/>
              <a:gd name="connsiteX266" fmla="*/ 537763 w 4683617"/>
              <a:gd name="connsiteY266" fmla="*/ 3299681 h 3743862"/>
              <a:gd name="connsiteX267" fmla="*/ 467784 w 4683617"/>
              <a:gd name="connsiteY267" fmla="*/ 3371608 h 3743862"/>
              <a:gd name="connsiteX268" fmla="*/ 397806 w 4683617"/>
              <a:gd name="connsiteY268" fmla="*/ 3299681 h 3743862"/>
              <a:gd name="connsiteX269" fmla="*/ 467784 w 4683617"/>
              <a:gd name="connsiteY269" fmla="*/ 3227754 h 3743862"/>
              <a:gd name="connsiteX270" fmla="*/ 260648 w 4683617"/>
              <a:gd name="connsiteY270" fmla="*/ 3227754 h 3743862"/>
              <a:gd name="connsiteX271" fmla="*/ 330627 w 4683617"/>
              <a:gd name="connsiteY271" fmla="*/ 3299681 h 3743862"/>
              <a:gd name="connsiteX272" fmla="*/ 260648 w 4683617"/>
              <a:gd name="connsiteY272" fmla="*/ 3371608 h 3743862"/>
              <a:gd name="connsiteX273" fmla="*/ 190670 w 4683617"/>
              <a:gd name="connsiteY273" fmla="*/ 3299681 h 3743862"/>
              <a:gd name="connsiteX274" fmla="*/ 260648 w 4683617"/>
              <a:gd name="connsiteY274" fmla="*/ 3227754 h 3743862"/>
              <a:gd name="connsiteX275" fmla="*/ 71240 w 4683617"/>
              <a:gd name="connsiteY275" fmla="*/ 3227754 h 3743862"/>
              <a:gd name="connsiteX276" fmla="*/ 141218 w 4683617"/>
              <a:gd name="connsiteY276" fmla="*/ 3299681 h 3743862"/>
              <a:gd name="connsiteX277" fmla="*/ 71240 w 4683617"/>
              <a:gd name="connsiteY277" fmla="*/ 3371608 h 3743862"/>
              <a:gd name="connsiteX278" fmla="*/ 1262 w 4683617"/>
              <a:gd name="connsiteY278" fmla="*/ 3299681 h 3743862"/>
              <a:gd name="connsiteX279" fmla="*/ 71240 w 4683617"/>
              <a:gd name="connsiteY279" fmla="*/ 3227754 h 3743862"/>
              <a:gd name="connsiteX280" fmla="*/ 2241780 w 4683617"/>
              <a:gd name="connsiteY280" fmla="*/ 3221444 h 3743862"/>
              <a:gd name="connsiteX281" fmla="*/ 2311758 w 4683617"/>
              <a:gd name="connsiteY281" fmla="*/ 3293371 h 3743862"/>
              <a:gd name="connsiteX282" fmla="*/ 2241780 w 4683617"/>
              <a:gd name="connsiteY282" fmla="*/ 3365298 h 3743862"/>
              <a:gd name="connsiteX283" fmla="*/ 2171802 w 4683617"/>
              <a:gd name="connsiteY283" fmla="*/ 3293371 h 3743862"/>
              <a:gd name="connsiteX284" fmla="*/ 2241780 w 4683617"/>
              <a:gd name="connsiteY284" fmla="*/ 3221444 h 3743862"/>
              <a:gd name="connsiteX285" fmla="*/ 2051439 w 4683617"/>
              <a:gd name="connsiteY285" fmla="*/ 3221444 h 3743862"/>
              <a:gd name="connsiteX286" fmla="*/ 2121418 w 4683617"/>
              <a:gd name="connsiteY286" fmla="*/ 3293371 h 3743862"/>
              <a:gd name="connsiteX287" fmla="*/ 2051439 w 4683617"/>
              <a:gd name="connsiteY287" fmla="*/ 3365298 h 3743862"/>
              <a:gd name="connsiteX288" fmla="*/ 1981461 w 4683617"/>
              <a:gd name="connsiteY288" fmla="*/ 3293371 h 3743862"/>
              <a:gd name="connsiteX289" fmla="*/ 2051439 w 4683617"/>
              <a:gd name="connsiteY289" fmla="*/ 3221444 h 3743862"/>
              <a:gd name="connsiteX290" fmla="*/ 1844304 w 4683617"/>
              <a:gd name="connsiteY290" fmla="*/ 3221444 h 3743862"/>
              <a:gd name="connsiteX291" fmla="*/ 1914282 w 4683617"/>
              <a:gd name="connsiteY291" fmla="*/ 3293371 h 3743862"/>
              <a:gd name="connsiteX292" fmla="*/ 1844304 w 4683617"/>
              <a:gd name="connsiteY292" fmla="*/ 3365298 h 3743862"/>
              <a:gd name="connsiteX293" fmla="*/ 1774326 w 4683617"/>
              <a:gd name="connsiteY293" fmla="*/ 3293371 h 3743862"/>
              <a:gd name="connsiteX294" fmla="*/ 1844304 w 4683617"/>
              <a:gd name="connsiteY294" fmla="*/ 3221444 h 3743862"/>
              <a:gd name="connsiteX295" fmla="*/ 1654896 w 4683617"/>
              <a:gd name="connsiteY295" fmla="*/ 3221444 h 3743862"/>
              <a:gd name="connsiteX296" fmla="*/ 1724874 w 4683617"/>
              <a:gd name="connsiteY296" fmla="*/ 3293371 h 3743862"/>
              <a:gd name="connsiteX297" fmla="*/ 1654896 w 4683617"/>
              <a:gd name="connsiteY297" fmla="*/ 3365298 h 3743862"/>
              <a:gd name="connsiteX298" fmla="*/ 1584917 w 4683617"/>
              <a:gd name="connsiteY298" fmla="*/ 3293371 h 3743862"/>
              <a:gd name="connsiteX299" fmla="*/ 1654896 w 4683617"/>
              <a:gd name="connsiteY299" fmla="*/ 3221444 h 3743862"/>
              <a:gd name="connsiteX300" fmla="*/ 3826228 w 4683617"/>
              <a:gd name="connsiteY300" fmla="*/ 3218283 h 3743862"/>
              <a:gd name="connsiteX301" fmla="*/ 3896206 w 4683617"/>
              <a:gd name="connsiteY301" fmla="*/ 3290210 h 3743862"/>
              <a:gd name="connsiteX302" fmla="*/ 3826228 w 4683617"/>
              <a:gd name="connsiteY302" fmla="*/ 3362137 h 3743862"/>
              <a:gd name="connsiteX303" fmla="*/ 3756250 w 4683617"/>
              <a:gd name="connsiteY303" fmla="*/ 3290210 h 3743862"/>
              <a:gd name="connsiteX304" fmla="*/ 3826228 w 4683617"/>
              <a:gd name="connsiteY304" fmla="*/ 3218283 h 3743862"/>
              <a:gd name="connsiteX305" fmla="*/ 3635888 w 4683617"/>
              <a:gd name="connsiteY305" fmla="*/ 3218283 h 3743862"/>
              <a:gd name="connsiteX306" fmla="*/ 3705866 w 4683617"/>
              <a:gd name="connsiteY306" fmla="*/ 3290210 h 3743862"/>
              <a:gd name="connsiteX307" fmla="*/ 3635888 w 4683617"/>
              <a:gd name="connsiteY307" fmla="*/ 3362137 h 3743862"/>
              <a:gd name="connsiteX308" fmla="*/ 3565910 w 4683617"/>
              <a:gd name="connsiteY308" fmla="*/ 3290210 h 3743862"/>
              <a:gd name="connsiteX309" fmla="*/ 3635888 w 4683617"/>
              <a:gd name="connsiteY309" fmla="*/ 3218283 h 3743862"/>
              <a:gd name="connsiteX310" fmla="*/ 3428752 w 4683617"/>
              <a:gd name="connsiteY310" fmla="*/ 3218283 h 3743862"/>
              <a:gd name="connsiteX311" fmla="*/ 3498730 w 4683617"/>
              <a:gd name="connsiteY311" fmla="*/ 3290210 h 3743862"/>
              <a:gd name="connsiteX312" fmla="*/ 3428752 w 4683617"/>
              <a:gd name="connsiteY312" fmla="*/ 3362137 h 3743862"/>
              <a:gd name="connsiteX313" fmla="*/ 3358774 w 4683617"/>
              <a:gd name="connsiteY313" fmla="*/ 3290210 h 3743862"/>
              <a:gd name="connsiteX314" fmla="*/ 3428752 w 4683617"/>
              <a:gd name="connsiteY314" fmla="*/ 3218283 h 3743862"/>
              <a:gd name="connsiteX315" fmla="*/ 3239344 w 4683617"/>
              <a:gd name="connsiteY315" fmla="*/ 3218283 h 3743862"/>
              <a:gd name="connsiteX316" fmla="*/ 3309322 w 4683617"/>
              <a:gd name="connsiteY316" fmla="*/ 3290210 h 3743862"/>
              <a:gd name="connsiteX317" fmla="*/ 3239344 w 4683617"/>
              <a:gd name="connsiteY317" fmla="*/ 3362137 h 3743862"/>
              <a:gd name="connsiteX318" fmla="*/ 3169365 w 4683617"/>
              <a:gd name="connsiteY318" fmla="*/ 3290210 h 3743862"/>
              <a:gd name="connsiteX319" fmla="*/ 3239344 w 4683617"/>
              <a:gd name="connsiteY319" fmla="*/ 3218283 h 3743862"/>
              <a:gd name="connsiteX320" fmla="*/ 3029984 w 4683617"/>
              <a:gd name="connsiteY320" fmla="*/ 3217021 h 3743862"/>
              <a:gd name="connsiteX321" fmla="*/ 3099962 w 4683617"/>
              <a:gd name="connsiteY321" fmla="*/ 3288948 h 3743862"/>
              <a:gd name="connsiteX322" fmla="*/ 3029984 w 4683617"/>
              <a:gd name="connsiteY322" fmla="*/ 3360875 h 3743862"/>
              <a:gd name="connsiteX323" fmla="*/ 2960005 w 4683617"/>
              <a:gd name="connsiteY323" fmla="*/ 3288948 h 3743862"/>
              <a:gd name="connsiteX324" fmla="*/ 3029984 w 4683617"/>
              <a:gd name="connsiteY324" fmla="*/ 3217021 h 3743862"/>
              <a:gd name="connsiteX325" fmla="*/ 2839643 w 4683617"/>
              <a:gd name="connsiteY325" fmla="*/ 3217021 h 3743862"/>
              <a:gd name="connsiteX326" fmla="*/ 2909621 w 4683617"/>
              <a:gd name="connsiteY326" fmla="*/ 3288948 h 3743862"/>
              <a:gd name="connsiteX327" fmla="*/ 2839643 w 4683617"/>
              <a:gd name="connsiteY327" fmla="*/ 3360875 h 3743862"/>
              <a:gd name="connsiteX328" fmla="*/ 2769665 w 4683617"/>
              <a:gd name="connsiteY328" fmla="*/ 3288948 h 3743862"/>
              <a:gd name="connsiteX329" fmla="*/ 2839643 w 4683617"/>
              <a:gd name="connsiteY329" fmla="*/ 3217021 h 3743862"/>
              <a:gd name="connsiteX330" fmla="*/ 2632507 w 4683617"/>
              <a:gd name="connsiteY330" fmla="*/ 3217021 h 3743862"/>
              <a:gd name="connsiteX331" fmla="*/ 2702486 w 4683617"/>
              <a:gd name="connsiteY331" fmla="*/ 3288948 h 3743862"/>
              <a:gd name="connsiteX332" fmla="*/ 2632507 w 4683617"/>
              <a:gd name="connsiteY332" fmla="*/ 3360875 h 3743862"/>
              <a:gd name="connsiteX333" fmla="*/ 2562529 w 4683617"/>
              <a:gd name="connsiteY333" fmla="*/ 3288948 h 3743862"/>
              <a:gd name="connsiteX334" fmla="*/ 2632507 w 4683617"/>
              <a:gd name="connsiteY334" fmla="*/ 3217021 h 3743862"/>
              <a:gd name="connsiteX335" fmla="*/ 2443099 w 4683617"/>
              <a:gd name="connsiteY335" fmla="*/ 3217021 h 3743862"/>
              <a:gd name="connsiteX336" fmla="*/ 2513077 w 4683617"/>
              <a:gd name="connsiteY336" fmla="*/ 3288948 h 3743862"/>
              <a:gd name="connsiteX337" fmla="*/ 2443099 w 4683617"/>
              <a:gd name="connsiteY337" fmla="*/ 3360875 h 3743862"/>
              <a:gd name="connsiteX338" fmla="*/ 2373121 w 4683617"/>
              <a:gd name="connsiteY338" fmla="*/ 3288948 h 3743862"/>
              <a:gd name="connsiteX339" fmla="*/ 2443099 w 4683617"/>
              <a:gd name="connsiteY339" fmla="*/ 3217021 h 3743862"/>
              <a:gd name="connsiteX340" fmla="*/ 4613639 w 4683617"/>
              <a:gd name="connsiteY340" fmla="*/ 3210711 h 3743862"/>
              <a:gd name="connsiteX341" fmla="*/ 4683617 w 4683617"/>
              <a:gd name="connsiteY341" fmla="*/ 3282638 h 3743862"/>
              <a:gd name="connsiteX342" fmla="*/ 4613639 w 4683617"/>
              <a:gd name="connsiteY342" fmla="*/ 3354565 h 3743862"/>
              <a:gd name="connsiteX343" fmla="*/ 4543660 w 4683617"/>
              <a:gd name="connsiteY343" fmla="*/ 3282638 h 3743862"/>
              <a:gd name="connsiteX344" fmla="*/ 4613639 w 4683617"/>
              <a:gd name="connsiteY344" fmla="*/ 3210711 h 3743862"/>
              <a:gd name="connsiteX345" fmla="*/ 4423298 w 4683617"/>
              <a:gd name="connsiteY345" fmla="*/ 3210711 h 3743862"/>
              <a:gd name="connsiteX346" fmla="*/ 4493276 w 4683617"/>
              <a:gd name="connsiteY346" fmla="*/ 3282638 h 3743862"/>
              <a:gd name="connsiteX347" fmla="*/ 4423298 w 4683617"/>
              <a:gd name="connsiteY347" fmla="*/ 3354565 h 3743862"/>
              <a:gd name="connsiteX348" fmla="*/ 4353320 w 4683617"/>
              <a:gd name="connsiteY348" fmla="*/ 3282638 h 3743862"/>
              <a:gd name="connsiteX349" fmla="*/ 4423298 w 4683617"/>
              <a:gd name="connsiteY349" fmla="*/ 3210711 h 3743862"/>
              <a:gd name="connsiteX350" fmla="*/ 4216162 w 4683617"/>
              <a:gd name="connsiteY350" fmla="*/ 3210711 h 3743862"/>
              <a:gd name="connsiteX351" fmla="*/ 4286141 w 4683617"/>
              <a:gd name="connsiteY351" fmla="*/ 3282638 h 3743862"/>
              <a:gd name="connsiteX352" fmla="*/ 4216162 w 4683617"/>
              <a:gd name="connsiteY352" fmla="*/ 3354565 h 3743862"/>
              <a:gd name="connsiteX353" fmla="*/ 4146184 w 4683617"/>
              <a:gd name="connsiteY353" fmla="*/ 3282638 h 3743862"/>
              <a:gd name="connsiteX354" fmla="*/ 4216162 w 4683617"/>
              <a:gd name="connsiteY354" fmla="*/ 3210711 h 3743862"/>
              <a:gd name="connsiteX355" fmla="*/ 4026754 w 4683617"/>
              <a:gd name="connsiteY355" fmla="*/ 3210711 h 3743862"/>
              <a:gd name="connsiteX356" fmla="*/ 4096732 w 4683617"/>
              <a:gd name="connsiteY356" fmla="*/ 3282638 h 3743862"/>
              <a:gd name="connsiteX357" fmla="*/ 4026754 w 4683617"/>
              <a:gd name="connsiteY357" fmla="*/ 3354565 h 3743862"/>
              <a:gd name="connsiteX358" fmla="*/ 3956776 w 4683617"/>
              <a:gd name="connsiteY358" fmla="*/ 3282638 h 3743862"/>
              <a:gd name="connsiteX359" fmla="*/ 4026754 w 4683617"/>
              <a:gd name="connsiteY359" fmla="*/ 3210711 h 3743862"/>
              <a:gd name="connsiteX360" fmla="*/ 1454370 w 4683617"/>
              <a:gd name="connsiteY360" fmla="*/ 3039735 h 3743862"/>
              <a:gd name="connsiteX361" fmla="*/ 1524348 w 4683617"/>
              <a:gd name="connsiteY361" fmla="*/ 3111661 h 3743862"/>
              <a:gd name="connsiteX362" fmla="*/ 1454370 w 4683617"/>
              <a:gd name="connsiteY362" fmla="*/ 3183589 h 3743862"/>
              <a:gd name="connsiteX363" fmla="*/ 1384391 w 4683617"/>
              <a:gd name="connsiteY363" fmla="*/ 3111661 h 3743862"/>
              <a:gd name="connsiteX364" fmla="*/ 1454370 w 4683617"/>
              <a:gd name="connsiteY364" fmla="*/ 3039735 h 3743862"/>
              <a:gd name="connsiteX365" fmla="*/ 1264029 w 4683617"/>
              <a:gd name="connsiteY365" fmla="*/ 3039735 h 3743862"/>
              <a:gd name="connsiteX366" fmla="*/ 1334007 w 4683617"/>
              <a:gd name="connsiteY366" fmla="*/ 3111661 h 3743862"/>
              <a:gd name="connsiteX367" fmla="*/ 1264029 w 4683617"/>
              <a:gd name="connsiteY367" fmla="*/ 3183589 h 3743862"/>
              <a:gd name="connsiteX368" fmla="*/ 1194051 w 4683617"/>
              <a:gd name="connsiteY368" fmla="*/ 3111661 h 3743862"/>
              <a:gd name="connsiteX369" fmla="*/ 1264029 w 4683617"/>
              <a:gd name="connsiteY369" fmla="*/ 3039735 h 3743862"/>
              <a:gd name="connsiteX370" fmla="*/ 1056893 w 4683617"/>
              <a:gd name="connsiteY370" fmla="*/ 3039735 h 3743862"/>
              <a:gd name="connsiteX371" fmla="*/ 1126872 w 4683617"/>
              <a:gd name="connsiteY371" fmla="*/ 3111661 h 3743862"/>
              <a:gd name="connsiteX372" fmla="*/ 1056893 w 4683617"/>
              <a:gd name="connsiteY372" fmla="*/ 3183589 h 3743862"/>
              <a:gd name="connsiteX373" fmla="*/ 986915 w 4683617"/>
              <a:gd name="connsiteY373" fmla="*/ 3111661 h 3743862"/>
              <a:gd name="connsiteX374" fmla="*/ 1056893 w 4683617"/>
              <a:gd name="connsiteY374" fmla="*/ 3039735 h 3743862"/>
              <a:gd name="connsiteX375" fmla="*/ 867485 w 4683617"/>
              <a:gd name="connsiteY375" fmla="*/ 3039735 h 3743862"/>
              <a:gd name="connsiteX376" fmla="*/ 937463 w 4683617"/>
              <a:gd name="connsiteY376" fmla="*/ 3111661 h 3743862"/>
              <a:gd name="connsiteX377" fmla="*/ 867485 w 4683617"/>
              <a:gd name="connsiteY377" fmla="*/ 3183589 h 3743862"/>
              <a:gd name="connsiteX378" fmla="*/ 797507 w 4683617"/>
              <a:gd name="connsiteY378" fmla="*/ 3111661 h 3743862"/>
              <a:gd name="connsiteX379" fmla="*/ 867485 w 4683617"/>
              <a:gd name="connsiteY379" fmla="*/ 3039735 h 3743862"/>
              <a:gd name="connsiteX380" fmla="*/ 658125 w 4683617"/>
              <a:gd name="connsiteY380" fmla="*/ 3038472 h 3743862"/>
              <a:gd name="connsiteX381" fmla="*/ 728103 w 4683617"/>
              <a:gd name="connsiteY381" fmla="*/ 3110399 h 3743862"/>
              <a:gd name="connsiteX382" fmla="*/ 658125 w 4683617"/>
              <a:gd name="connsiteY382" fmla="*/ 3182327 h 3743862"/>
              <a:gd name="connsiteX383" fmla="*/ 588146 w 4683617"/>
              <a:gd name="connsiteY383" fmla="*/ 3110399 h 3743862"/>
              <a:gd name="connsiteX384" fmla="*/ 658125 w 4683617"/>
              <a:gd name="connsiteY384" fmla="*/ 3038472 h 3743862"/>
              <a:gd name="connsiteX385" fmla="*/ 467784 w 4683617"/>
              <a:gd name="connsiteY385" fmla="*/ 3038472 h 3743862"/>
              <a:gd name="connsiteX386" fmla="*/ 537763 w 4683617"/>
              <a:gd name="connsiteY386" fmla="*/ 3110399 h 3743862"/>
              <a:gd name="connsiteX387" fmla="*/ 467784 w 4683617"/>
              <a:gd name="connsiteY387" fmla="*/ 3182327 h 3743862"/>
              <a:gd name="connsiteX388" fmla="*/ 397806 w 4683617"/>
              <a:gd name="connsiteY388" fmla="*/ 3110399 h 3743862"/>
              <a:gd name="connsiteX389" fmla="*/ 467784 w 4683617"/>
              <a:gd name="connsiteY389" fmla="*/ 3038472 h 3743862"/>
              <a:gd name="connsiteX390" fmla="*/ 260648 w 4683617"/>
              <a:gd name="connsiteY390" fmla="*/ 3038472 h 3743862"/>
              <a:gd name="connsiteX391" fmla="*/ 330627 w 4683617"/>
              <a:gd name="connsiteY391" fmla="*/ 3110399 h 3743862"/>
              <a:gd name="connsiteX392" fmla="*/ 260648 w 4683617"/>
              <a:gd name="connsiteY392" fmla="*/ 3182327 h 3743862"/>
              <a:gd name="connsiteX393" fmla="*/ 190670 w 4683617"/>
              <a:gd name="connsiteY393" fmla="*/ 3110399 h 3743862"/>
              <a:gd name="connsiteX394" fmla="*/ 260648 w 4683617"/>
              <a:gd name="connsiteY394" fmla="*/ 3038472 h 3743862"/>
              <a:gd name="connsiteX395" fmla="*/ 71240 w 4683617"/>
              <a:gd name="connsiteY395" fmla="*/ 3038472 h 3743862"/>
              <a:gd name="connsiteX396" fmla="*/ 141218 w 4683617"/>
              <a:gd name="connsiteY396" fmla="*/ 3110399 h 3743862"/>
              <a:gd name="connsiteX397" fmla="*/ 71240 w 4683617"/>
              <a:gd name="connsiteY397" fmla="*/ 3182327 h 3743862"/>
              <a:gd name="connsiteX398" fmla="*/ 1262 w 4683617"/>
              <a:gd name="connsiteY398" fmla="*/ 3110399 h 3743862"/>
              <a:gd name="connsiteX399" fmla="*/ 71240 w 4683617"/>
              <a:gd name="connsiteY399" fmla="*/ 3038472 h 3743862"/>
              <a:gd name="connsiteX400" fmla="*/ 2241780 w 4683617"/>
              <a:gd name="connsiteY400" fmla="*/ 3032163 h 3743862"/>
              <a:gd name="connsiteX401" fmla="*/ 2311758 w 4683617"/>
              <a:gd name="connsiteY401" fmla="*/ 3104089 h 3743862"/>
              <a:gd name="connsiteX402" fmla="*/ 2241780 w 4683617"/>
              <a:gd name="connsiteY402" fmla="*/ 3176017 h 3743862"/>
              <a:gd name="connsiteX403" fmla="*/ 2171802 w 4683617"/>
              <a:gd name="connsiteY403" fmla="*/ 3104089 h 3743862"/>
              <a:gd name="connsiteX404" fmla="*/ 2241780 w 4683617"/>
              <a:gd name="connsiteY404" fmla="*/ 3032163 h 3743862"/>
              <a:gd name="connsiteX405" fmla="*/ 2051439 w 4683617"/>
              <a:gd name="connsiteY405" fmla="*/ 3032163 h 3743862"/>
              <a:gd name="connsiteX406" fmla="*/ 2121418 w 4683617"/>
              <a:gd name="connsiteY406" fmla="*/ 3104089 h 3743862"/>
              <a:gd name="connsiteX407" fmla="*/ 2051439 w 4683617"/>
              <a:gd name="connsiteY407" fmla="*/ 3176017 h 3743862"/>
              <a:gd name="connsiteX408" fmla="*/ 1981461 w 4683617"/>
              <a:gd name="connsiteY408" fmla="*/ 3104089 h 3743862"/>
              <a:gd name="connsiteX409" fmla="*/ 2051439 w 4683617"/>
              <a:gd name="connsiteY409" fmla="*/ 3032163 h 3743862"/>
              <a:gd name="connsiteX410" fmla="*/ 1844304 w 4683617"/>
              <a:gd name="connsiteY410" fmla="*/ 3032163 h 3743862"/>
              <a:gd name="connsiteX411" fmla="*/ 1914282 w 4683617"/>
              <a:gd name="connsiteY411" fmla="*/ 3104089 h 3743862"/>
              <a:gd name="connsiteX412" fmla="*/ 1844304 w 4683617"/>
              <a:gd name="connsiteY412" fmla="*/ 3176017 h 3743862"/>
              <a:gd name="connsiteX413" fmla="*/ 1774326 w 4683617"/>
              <a:gd name="connsiteY413" fmla="*/ 3104089 h 3743862"/>
              <a:gd name="connsiteX414" fmla="*/ 1844304 w 4683617"/>
              <a:gd name="connsiteY414" fmla="*/ 3032163 h 3743862"/>
              <a:gd name="connsiteX415" fmla="*/ 1654896 w 4683617"/>
              <a:gd name="connsiteY415" fmla="*/ 3032163 h 3743862"/>
              <a:gd name="connsiteX416" fmla="*/ 1724874 w 4683617"/>
              <a:gd name="connsiteY416" fmla="*/ 3104089 h 3743862"/>
              <a:gd name="connsiteX417" fmla="*/ 1654896 w 4683617"/>
              <a:gd name="connsiteY417" fmla="*/ 3176017 h 3743862"/>
              <a:gd name="connsiteX418" fmla="*/ 1584917 w 4683617"/>
              <a:gd name="connsiteY418" fmla="*/ 3104089 h 3743862"/>
              <a:gd name="connsiteX419" fmla="*/ 1654896 w 4683617"/>
              <a:gd name="connsiteY419" fmla="*/ 3032163 h 3743862"/>
              <a:gd name="connsiteX420" fmla="*/ 3826228 w 4683617"/>
              <a:gd name="connsiteY420" fmla="*/ 3029002 h 3743862"/>
              <a:gd name="connsiteX421" fmla="*/ 3896206 w 4683617"/>
              <a:gd name="connsiteY421" fmla="*/ 3100928 h 3743862"/>
              <a:gd name="connsiteX422" fmla="*/ 3826228 w 4683617"/>
              <a:gd name="connsiteY422" fmla="*/ 3172856 h 3743862"/>
              <a:gd name="connsiteX423" fmla="*/ 3756250 w 4683617"/>
              <a:gd name="connsiteY423" fmla="*/ 3100928 h 3743862"/>
              <a:gd name="connsiteX424" fmla="*/ 3826228 w 4683617"/>
              <a:gd name="connsiteY424" fmla="*/ 3029002 h 3743862"/>
              <a:gd name="connsiteX425" fmla="*/ 3635888 w 4683617"/>
              <a:gd name="connsiteY425" fmla="*/ 3029002 h 3743862"/>
              <a:gd name="connsiteX426" fmla="*/ 3705866 w 4683617"/>
              <a:gd name="connsiteY426" fmla="*/ 3100928 h 3743862"/>
              <a:gd name="connsiteX427" fmla="*/ 3635888 w 4683617"/>
              <a:gd name="connsiteY427" fmla="*/ 3172856 h 3743862"/>
              <a:gd name="connsiteX428" fmla="*/ 3565910 w 4683617"/>
              <a:gd name="connsiteY428" fmla="*/ 3100928 h 3743862"/>
              <a:gd name="connsiteX429" fmla="*/ 3635888 w 4683617"/>
              <a:gd name="connsiteY429" fmla="*/ 3029002 h 3743862"/>
              <a:gd name="connsiteX430" fmla="*/ 3428752 w 4683617"/>
              <a:gd name="connsiteY430" fmla="*/ 3029002 h 3743862"/>
              <a:gd name="connsiteX431" fmla="*/ 3498730 w 4683617"/>
              <a:gd name="connsiteY431" fmla="*/ 3100928 h 3743862"/>
              <a:gd name="connsiteX432" fmla="*/ 3428752 w 4683617"/>
              <a:gd name="connsiteY432" fmla="*/ 3172856 h 3743862"/>
              <a:gd name="connsiteX433" fmla="*/ 3358774 w 4683617"/>
              <a:gd name="connsiteY433" fmla="*/ 3100928 h 3743862"/>
              <a:gd name="connsiteX434" fmla="*/ 3428752 w 4683617"/>
              <a:gd name="connsiteY434" fmla="*/ 3029002 h 3743862"/>
              <a:gd name="connsiteX435" fmla="*/ 3239344 w 4683617"/>
              <a:gd name="connsiteY435" fmla="*/ 3029002 h 3743862"/>
              <a:gd name="connsiteX436" fmla="*/ 3309322 w 4683617"/>
              <a:gd name="connsiteY436" fmla="*/ 3100928 h 3743862"/>
              <a:gd name="connsiteX437" fmla="*/ 3239344 w 4683617"/>
              <a:gd name="connsiteY437" fmla="*/ 3172856 h 3743862"/>
              <a:gd name="connsiteX438" fmla="*/ 3169365 w 4683617"/>
              <a:gd name="connsiteY438" fmla="*/ 3100928 h 3743862"/>
              <a:gd name="connsiteX439" fmla="*/ 3239344 w 4683617"/>
              <a:gd name="connsiteY439" fmla="*/ 3029002 h 3743862"/>
              <a:gd name="connsiteX440" fmla="*/ 3029984 w 4683617"/>
              <a:gd name="connsiteY440" fmla="*/ 3027739 h 3743862"/>
              <a:gd name="connsiteX441" fmla="*/ 3099962 w 4683617"/>
              <a:gd name="connsiteY441" fmla="*/ 3099666 h 3743862"/>
              <a:gd name="connsiteX442" fmla="*/ 3029984 w 4683617"/>
              <a:gd name="connsiteY442" fmla="*/ 3171594 h 3743862"/>
              <a:gd name="connsiteX443" fmla="*/ 2960005 w 4683617"/>
              <a:gd name="connsiteY443" fmla="*/ 3099666 h 3743862"/>
              <a:gd name="connsiteX444" fmla="*/ 3029984 w 4683617"/>
              <a:gd name="connsiteY444" fmla="*/ 3027739 h 3743862"/>
              <a:gd name="connsiteX445" fmla="*/ 2839643 w 4683617"/>
              <a:gd name="connsiteY445" fmla="*/ 3027739 h 3743862"/>
              <a:gd name="connsiteX446" fmla="*/ 2909621 w 4683617"/>
              <a:gd name="connsiteY446" fmla="*/ 3099666 h 3743862"/>
              <a:gd name="connsiteX447" fmla="*/ 2839643 w 4683617"/>
              <a:gd name="connsiteY447" fmla="*/ 3171594 h 3743862"/>
              <a:gd name="connsiteX448" fmla="*/ 2769665 w 4683617"/>
              <a:gd name="connsiteY448" fmla="*/ 3099666 h 3743862"/>
              <a:gd name="connsiteX449" fmla="*/ 2839643 w 4683617"/>
              <a:gd name="connsiteY449" fmla="*/ 3027739 h 3743862"/>
              <a:gd name="connsiteX450" fmla="*/ 2632507 w 4683617"/>
              <a:gd name="connsiteY450" fmla="*/ 3027739 h 3743862"/>
              <a:gd name="connsiteX451" fmla="*/ 2702486 w 4683617"/>
              <a:gd name="connsiteY451" fmla="*/ 3099666 h 3743862"/>
              <a:gd name="connsiteX452" fmla="*/ 2632507 w 4683617"/>
              <a:gd name="connsiteY452" fmla="*/ 3171594 h 3743862"/>
              <a:gd name="connsiteX453" fmla="*/ 2562529 w 4683617"/>
              <a:gd name="connsiteY453" fmla="*/ 3099666 h 3743862"/>
              <a:gd name="connsiteX454" fmla="*/ 2632507 w 4683617"/>
              <a:gd name="connsiteY454" fmla="*/ 3027739 h 3743862"/>
              <a:gd name="connsiteX455" fmla="*/ 2443099 w 4683617"/>
              <a:gd name="connsiteY455" fmla="*/ 3027739 h 3743862"/>
              <a:gd name="connsiteX456" fmla="*/ 2513077 w 4683617"/>
              <a:gd name="connsiteY456" fmla="*/ 3099666 h 3743862"/>
              <a:gd name="connsiteX457" fmla="*/ 2443099 w 4683617"/>
              <a:gd name="connsiteY457" fmla="*/ 3171594 h 3743862"/>
              <a:gd name="connsiteX458" fmla="*/ 2373121 w 4683617"/>
              <a:gd name="connsiteY458" fmla="*/ 3099666 h 3743862"/>
              <a:gd name="connsiteX459" fmla="*/ 2443099 w 4683617"/>
              <a:gd name="connsiteY459" fmla="*/ 3027739 h 3743862"/>
              <a:gd name="connsiteX460" fmla="*/ 4613639 w 4683617"/>
              <a:gd name="connsiteY460" fmla="*/ 3021430 h 3743862"/>
              <a:gd name="connsiteX461" fmla="*/ 4683617 w 4683617"/>
              <a:gd name="connsiteY461" fmla="*/ 3093356 h 3743862"/>
              <a:gd name="connsiteX462" fmla="*/ 4613639 w 4683617"/>
              <a:gd name="connsiteY462" fmla="*/ 3165284 h 3743862"/>
              <a:gd name="connsiteX463" fmla="*/ 4543660 w 4683617"/>
              <a:gd name="connsiteY463" fmla="*/ 3093356 h 3743862"/>
              <a:gd name="connsiteX464" fmla="*/ 4613639 w 4683617"/>
              <a:gd name="connsiteY464" fmla="*/ 3021430 h 3743862"/>
              <a:gd name="connsiteX465" fmla="*/ 4423298 w 4683617"/>
              <a:gd name="connsiteY465" fmla="*/ 3021430 h 3743862"/>
              <a:gd name="connsiteX466" fmla="*/ 4493276 w 4683617"/>
              <a:gd name="connsiteY466" fmla="*/ 3093356 h 3743862"/>
              <a:gd name="connsiteX467" fmla="*/ 4423298 w 4683617"/>
              <a:gd name="connsiteY467" fmla="*/ 3165284 h 3743862"/>
              <a:gd name="connsiteX468" fmla="*/ 4353320 w 4683617"/>
              <a:gd name="connsiteY468" fmla="*/ 3093356 h 3743862"/>
              <a:gd name="connsiteX469" fmla="*/ 4423298 w 4683617"/>
              <a:gd name="connsiteY469" fmla="*/ 3021430 h 3743862"/>
              <a:gd name="connsiteX470" fmla="*/ 4216162 w 4683617"/>
              <a:gd name="connsiteY470" fmla="*/ 3021430 h 3743862"/>
              <a:gd name="connsiteX471" fmla="*/ 4286141 w 4683617"/>
              <a:gd name="connsiteY471" fmla="*/ 3093356 h 3743862"/>
              <a:gd name="connsiteX472" fmla="*/ 4216162 w 4683617"/>
              <a:gd name="connsiteY472" fmla="*/ 3165284 h 3743862"/>
              <a:gd name="connsiteX473" fmla="*/ 4146184 w 4683617"/>
              <a:gd name="connsiteY473" fmla="*/ 3093356 h 3743862"/>
              <a:gd name="connsiteX474" fmla="*/ 4216162 w 4683617"/>
              <a:gd name="connsiteY474" fmla="*/ 3021430 h 3743862"/>
              <a:gd name="connsiteX475" fmla="*/ 4026754 w 4683617"/>
              <a:gd name="connsiteY475" fmla="*/ 3021430 h 3743862"/>
              <a:gd name="connsiteX476" fmla="*/ 4096732 w 4683617"/>
              <a:gd name="connsiteY476" fmla="*/ 3093356 h 3743862"/>
              <a:gd name="connsiteX477" fmla="*/ 4026754 w 4683617"/>
              <a:gd name="connsiteY477" fmla="*/ 3165284 h 3743862"/>
              <a:gd name="connsiteX478" fmla="*/ 3956776 w 4683617"/>
              <a:gd name="connsiteY478" fmla="*/ 3093356 h 3743862"/>
              <a:gd name="connsiteX479" fmla="*/ 4026754 w 4683617"/>
              <a:gd name="connsiteY479" fmla="*/ 3021430 h 3743862"/>
              <a:gd name="connsiteX480" fmla="*/ 1454370 w 4683617"/>
              <a:gd name="connsiteY480" fmla="*/ 2844144 h 3743862"/>
              <a:gd name="connsiteX481" fmla="*/ 1524348 w 4683617"/>
              <a:gd name="connsiteY481" fmla="*/ 2916071 h 3743862"/>
              <a:gd name="connsiteX482" fmla="*/ 1454370 w 4683617"/>
              <a:gd name="connsiteY482" fmla="*/ 2987998 h 3743862"/>
              <a:gd name="connsiteX483" fmla="*/ 1384391 w 4683617"/>
              <a:gd name="connsiteY483" fmla="*/ 2916071 h 3743862"/>
              <a:gd name="connsiteX484" fmla="*/ 1454370 w 4683617"/>
              <a:gd name="connsiteY484" fmla="*/ 2844144 h 3743862"/>
              <a:gd name="connsiteX485" fmla="*/ 1264029 w 4683617"/>
              <a:gd name="connsiteY485" fmla="*/ 2844144 h 3743862"/>
              <a:gd name="connsiteX486" fmla="*/ 1334007 w 4683617"/>
              <a:gd name="connsiteY486" fmla="*/ 2916071 h 3743862"/>
              <a:gd name="connsiteX487" fmla="*/ 1264029 w 4683617"/>
              <a:gd name="connsiteY487" fmla="*/ 2987998 h 3743862"/>
              <a:gd name="connsiteX488" fmla="*/ 1194051 w 4683617"/>
              <a:gd name="connsiteY488" fmla="*/ 2916071 h 3743862"/>
              <a:gd name="connsiteX489" fmla="*/ 1264029 w 4683617"/>
              <a:gd name="connsiteY489" fmla="*/ 2844144 h 3743862"/>
              <a:gd name="connsiteX490" fmla="*/ 1056893 w 4683617"/>
              <a:gd name="connsiteY490" fmla="*/ 2844144 h 3743862"/>
              <a:gd name="connsiteX491" fmla="*/ 1126872 w 4683617"/>
              <a:gd name="connsiteY491" fmla="*/ 2916071 h 3743862"/>
              <a:gd name="connsiteX492" fmla="*/ 1056893 w 4683617"/>
              <a:gd name="connsiteY492" fmla="*/ 2987998 h 3743862"/>
              <a:gd name="connsiteX493" fmla="*/ 986915 w 4683617"/>
              <a:gd name="connsiteY493" fmla="*/ 2916071 h 3743862"/>
              <a:gd name="connsiteX494" fmla="*/ 1056893 w 4683617"/>
              <a:gd name="connsiteY494" fmla="*/ 2844144 h 3743862"/>
              <a:gd name="connsiteX495" fmla="*/ 867485 w 4683617"/>
              <a:gd name="connsiteY495" fmla="*/ 2844144 h 3743862"/>
              <a:gd name="connsiteX496" fmla="*/ 937463 w 4683617"/>
              <a:gd name="connsiteY496" fmla="*/ 2916071 h 3743862"/>
              <a:gd name="connsiteX497" fmla="*/ 867485 w 4683617"/>
              <a:gd name="connsiteY497" fmla="*/ 2987998 h 3743862"/>
              <a:gd name="connsiteX498" fmla="*/ 797507 w 4683617"/>
              <a:gd name="connsiteY498" fmla="*/ 2916071 h 3743862"/>
              <a:gd name="connsiteX499" fmla="*/ 867485 w 4683617"/>
              <a:gd name="connsiteY499" fmla="*/ 2844144 h 3743862"/>
              <a:gd name="connsiteX500" fmla="*/ 658125 w 4683617"/>
              <a:gd name="connsiteY500" fmla="*/ 2842882 h 3743862"/>
              <a:gd name="connsiteX501" fmla="*/ 728103 w 4683617"/>
              <a:gd name="connsiteY501" fmla="*/ 2914808 h 3743862"/>
              <a:gd name="connsiteX502" fmla="*/ 658125 w 4683617"/>
              <a:gd name="connsiteY502" fmla="*/ 2986736 h 3743862"/>
              <a:gd name="connsiteX503" fmla="*/ 588146 w 4683617"/>
              <a:gd name="connsiteY503" fmla="*/ 2914808 h 3743862"/>
              <a:gd name="connsiteX504" fmla="*/ 658125 w 4683617"/>
              <a:gd name="connsiteY504" fmla="*/ 2842882 h 3743862"/>
              <a:gd name="connsiteX505" fmla="*/ 467784 w 4683617"/>
              <a:gd name="connsiteY505" fmla="*/ 2842882 h 3743862"/>
              <a:gd name="connsiteX506" fmla="*/ 537763 w 4683617"/>
              <a:gd name="connsiteY506" fmla="*/ 2914808 h 3743862"/>
              <a:gd name="connsiteX507" fmla="*/ 467784 w 4683617"/>
              <a:gd name="connsiteY507" fmla="*/ 2986736 h 3743862"/>
              <a:gd name="connsiteX508" fmla="*/ 397806 w 4683617"/>
              <a:gd name="connsiteY508" fmla="*/ 2914808 h 3743862"/>
              <a:gd name="connsiteX509" fmla="*/ 467784 w 4683617"/>
              <a:gd name="connsiteY509" fmla="*/ 2842882 h 3743862"/>
              <a:gd name="connsiteX510" fmla="*/ 260648 w 4683617"/>
              <a:gd name="connsiteY510" fmla="*/ 2842882 h 3743862"/>
              <a:gd name="connsiteX511" fmla="*/ 330627 w 4683617"/>
              <a:gd name="connsiteY511" fmla="*/ 2914808 h 3743862"/>
              <a:gd name="connsiteX512" fmla="*/ 260648 w 4683617"/>
              <a:gd name="connsiteY512" fmla="*/ 2986736 h 3743862"/>
              <a:gd name="connsiteX513" fmla="*/ 190670 w 4683617"/>
              <a:gd name="connsiteY513" fmla="*/ 2914808 h 3743862"/>
              <a:gd name="connsiteX514" fmla="*/ 260648 w 4683617"/>
              <a:gd name="connsiteY514" fmla="*/ 2842882 h 3743862"/>
              <a:gd name="connsiteX515" fmla="*/ 71240 w 4683617"/>
              <a:gd name="connsiteY515" fmla="*/ 2842882 h 3743862"/>
              <a:gd name="connsiteX516" fmla="*/ 141218 w 4683617"/>
              <a:gd name="connsiteY516" fmla="*/ 2914808 h 3743862"/>
              <a:gd name="connsiteX517" fmla="*/ 71240 w 4683617"/>
              <a:gd name="connsiteY517" fmla="*/ 2986736 h 3743862"/>
              <a:gd name="connsiteX518" fmla="*/ 1262 w 4683617"/>
              <a:gd name="connsiteY518" fmla="*/ 2914808 h 3743862"/>
              <a:gd name="connsiteX519" fmla="*/ 71240 w 4683617"/>
              <a:gd name="connsiteY519" fmla="*/ 2842882 h 3743862"/>
              <a:gd name="connsiteX520" fmla="*/ 2241780 w 4683617"/>
              <a:gd name="connsiteY520" fmla="*/ 2836572 h 3743862"/>
              <a:gd name="connsiteX521" fmla="*/ 2311758 w 4683617"/>
              <a:gd name="connsiteY521" fmla="*/ 2908499 h 3743862"/>
              <a:gd name="connsiteX522" fmla="*/ 2241780 w 4683617"/>
              <a:gd name="connsiteY522" fmla="*/ 2980426 h 3743862"/>
              <a:gd name="connsiteX523" fmla="*/ 2171802 w 4683617"/>
              <a:gd name="connsiteY523" fmla="*/ 2908499 h 3743862"/>
              <a:gd name="connsiteX524" fmla="*/ 2241780 w 4683617"/>
              <a:gd name="connsiteY524" fmla="*/ 2836572 h 3743862"/>
              <a:gd name="connsiteX525" fmla="*/ 2051439 w 4683617"/>
              <a:gd name="connsiteY525" fmla="*/ 2836572 h 3743862"/>
              <a:gd name="connsiteX526" fmla="*/ 2121418 w 4683617"/>
              <a:gd name="connsiteY526" fmla="*/ 2908499 h 3743862"/>
              <a:gd name="connsiteX527" fmla="*/ 2051439 w 4683617"/>
              <a:gd name="connsiteY527" fmla="*/ 2980426 h 3743862"/>
              <a:gd name="connsiteX528" fmla="*/ 1981461 w 4683617"/>
              <a:gd name="connsiteY528" fmla="*/ 2908499 h 3743862"/>
              <a:gd name="connsiteX529" fmla="*/ 2051439 w 4683617"/>
              <a:gd name="connsiteY529" fmla="*/ 2836572 h 3743862"/>
              <a:gd name="connsiteX530" fmla="*/ 1844304 w 4683617"/>
              <a:gd name="connsiteY530" fmla="*/ 2836572 h 3743862"/>
              <a:gd name="connsiteX531" fmla="*/ 1914282 w 4683617"/>
              <a:gd name="connsiteY531" fmla="*/ 2908499 h 3743862"/>
              <a:gd name="connsiteX532" fmla="*/ 1844304 w 4683617"/>
              <a:gd name="connsiteY532" fmla="*/ 2980426 h 3743862"/>
              <a:gd name="connsiteX533" fmla="*/ 1774326 w 4683617"/>
              <a:gd name="connsiteY533" fmla="*/ 2908499 h 3743862"/>
              <a:gd name="connsiteX534" fmla="*/ 1844304 w 4683617"/>
              <a:gd name="connsiteY534" fmla="*/ 2836572 h 3743862"/>
              <a:gd name="connsiteX535" fmla="*/ 1654896 w 4683617"/>
              <a:gd name="connsiteY535" fmla="*/ 2836572 h 3743862"/>
              <a:gd name="connsiteX536" fmla="*/ 1724874 w 4683617"/>
              <a:gd name="connsiteY536" fmla="*/ 2908499 h 3743862"/>
              <a:gd name="connsiteX537" fmla="*/ 1654896 w 4683617"/>
              <a:gd name="connsiteY537" fmla="*/ 2980426 h 3743862"/>
              <a:gd name="connsiteX538" fmla="*/ 1584917 w 4683617"/>
              <a:gd name="connsiteY538" fmla="*/ 2908499 h 3743862"/>
              <a:gd name="connsiteX539" fmla="*/ 1654896 w 4683617"/>
              <a:gd name="connsiteY539" fmla="*/ 2836572 h 3743862"/>
              <a:gd name="connsiteX540" fmla="*/ 3826228 w 4683617"/>
              <a:gd name="connsiteY540" fmla="*/ 2833411 h 3743862"/>
              <a:gd name="connsiteX541" fmla="*/ 3896206 w 4683617"/>
              <a:gd name="connsiteY541" fmla="*/ 2905338 h 3743862"/>
              <a:gd name="connsiteX542" fmla="*/ 3826228 w 4683617"/>
              <a:gd name="connsiteY542" fmla="*/ 2977265 h 3743862"/>
              <a:gd name="connsiteX543" fmla="*/ 3756250 w 4683617"/>
              <a:gd name="connsiteY543" fmla="*/ 2905338 h 3743862"/>
              <a:gd name="connsiteX544" fmla="*/ 3826228 w 4683617"/>
              <a:gd name="connsiteY544" fmla="*/ 2833411 h 3743862"/>
              <a:gd name="connsiteX545" fmla="*/ 3635888 w 4683617"/>
              <a:gd name="connsiteY545" fmla="*/ 2833411 h 3743862"/>
              <a:gd name="connsiteX546" fmla="*/ 3705866 w 4683617"/>
              <a:gd name="connsiteY546" fmla="*/ 2905338 h 3743862"/>
              <a:gd name="connsiteX547" fmla="*/ 3635888 w 4683617"/>
              <a:gd name="connsiteY547" fmla="*/ 2977265 h 3743862"/>
              <a:gd name="connsiteX548" fmla="*/ 3565910 w 4683617"/>
              <a:gd name="connsiteY548" fmla="*/ 2905338 h 3743862"/>
              <a:gd name="connsiteX549" fmla="*/ 3635888 w 4683617"/>
              <a:gd name="connsiteY549" fmla="*/ 2833411 h 3743862"/>
              <a:gd name="connsiteX550" fmla="*/ 3428752 w 4683617"/>
              <a:gd name="connsiteY550" fmla="*/ 2833411 h 3743862"/>
              <a:gd name="connsiteX551" fmla="*/ 3498730 w 4683617"/>
              <a:gd name="connsiteY551" fmla="*/ 2905338 h 3743862"/>
              <a:gd name="connsiteX552" fmla="*/ 3428752 w 4683617"/>
              <a:gd name="connsiteY552" fmla="*/ 2977265 h 3743862"/>
              <a:gd name="connsiteX553" fmla="*/ 3358774 w 4683617"/>
              <a:gd name="connsiteY553" fmla="*/ 2905338 h 3743862"/>
              <a:gd name="connsiteX554" fmla="*/ 3428752 w 4683617"/>
              <a:gd name="connsiteY554" fmla="*/ 2833411 h 3743862"/>
              <a:gd name="connsiteX555" fmla="*/ 3239344 w 4683617"/>
              <a:gd name="connsiteY555" fmla="*/ 2833411 h 3743862"/>
              <a:gd name="connsiteX556" fmla="*/ 3309322 w 4683617"/>
              <a:gd name="connsiteY556" fmla="*/ 2905338 h 3743862"/>
              <a:gd name="connsiteX557" fmla="*/ 3239344 w 4683617"/>
              <a:gd name="connsiteY557" fmla="*/ 2977265 h 3743862"/>
              <a:gd name="connsiteX558" fmla="*/ 3169365 w 4683617"/>
              <a:gd name="connsiteY558" fmla="*/ 2905338 h 3743862"/>
              <a:gd name="connsiteX559" fmla="*/ 3239344 w 4683617"/>
              <a:gd name="connsiteY559" fmla="*/ 2833411 h 3743862"/>
              <a:gd name="connsiteX560" fmla="*/ 3029984 w 4683617"/>
              <a:gd name="connsiteY560" fmla="*/ 2832149 h 3743862"/>
              <a:gd name="connsiteX561" fmla="*/ 3099962 w 4683617"/>
              <a:gd name="connsiteY561" fmla="*/ 2904075 h 3743862"/>
              <a:gd name="connsiteX562" fmla="*/ 3029984 w 4683617"/>
              <a:gd name="connsiteY562" fmla="*/ 2976003 h 3743862"/>
              <a:gd name="connsiteX563" fmla="*/ 2960005 w 4683617"/>
              <a:gd name="connsiteY563" fmla="*/ 2904075 h 3743862"/>
              <a:gd name="connsiteX564" fmla="*/ 3029984 w 4683617"/>
              <a:gd name="connsiteY564" fmla="*/ 2832149 h 3743862"/>
              <a:gd name="connsiteX565" fmla="*/ 2839643 w 4683617"/>
              <a:gd name="connsiteY565" fmla="*/ 2832149 h 3743862"/>
              <a:gd name="connsiteX566" fmla="*/ 2909621 w 4683617"/>
              <a:gd name="connsiteY566" fmla="*/ 2904075 h 3743862"/>
              <a:gd name="connsiteX567" fmla="*/ 2839643 w 4683617"/>
              <a:gd name="connsiteY567" fmla="*/ 2976003 h 3743862"/>
              <a:gd name="connsiteX568" fmla="*/ 2769665 w 4683617"/>
              <a:gd name="connsiteY568" fmla="*/ 2904075 h 3743862"/>
              <a:gd name="connsiteX569" fmla="*/ 2839643 w 4683617"/>
              <a:gd name="connsiteY569" fmla="*/ 2832149 h 3743862"/>
              <a:gd name="connsiteX570" fmla="*/ 2632507 w 4683617"/>
              <a:gd name="connsiteY570" fmla="*/ 2832149 h 3743862"/>
              <a:gd name="connsiteX571" fmla="*/ 2702486 w 4683617"/>
              <a:gd name="connsiteY571" fmla="*/ 2904075 h 3743862"/>
              <a:gd name="connsiteX572" fmla="*/ 2632507 w 4683617"/>
              <a:gd name="connsiteY572" fmla="*/ 2976003 h 3743862"/>
              <a:gd name="connsiteX573" fmla="*/ 2562529 w 4683617"/>
              <a:gd name="connsiteY573" fmla="*/ 2904075 h 3743862"/>
              <a:gd name="connsiteX574" fmla="*/ 2632507 w 4683617"/>
              <a:gd name="connsiteY574" fmla="*/ 2832149 h 3743862"/>
              <a:gd name="connsiteX575" fmla="*/ 2443099 w 4683617"/>
              <a:gd name="connsiteY575" fmla="*/ 2832149 h 3743862"/>
              <a:gd name="connsiteX576" fmla="*/ 2513077 w 4683617"/>
              <a:gd name="connsiteY576" fmla="*/ 2904075 h 3743862"/>
              <a:gd name="connsiteX577" fmla="*/ 2443099 w 4683617"/>
              <a:gd name="connsiteY577" fmla="*/ 2976003 h 3743862"/>
              <a:gd name="connsiteX578" fmla="*/ 2373121 w 4683617"/>
              <a:gd name="connsiteY578" fmla="*/ 2904075 h 3743862"/>
              <a:gd name="connsiteX579" fmla="*/ 2443099 w 4683617"/>
              <a:gd name="connsiteY579" fmla="*/ 2832149 h 3743862"/>
              <a:gd name="connsiteX580" fmla="*/ 4613639 w 4683617"/>
              <a:gd name="connsiteY580" fmla="*/ 2825839 h 3743862"/>
              <a:gd name="connsiteX581" fmla="*/ 4683617 w 4683617"/>
              <a:gd name="connsiteY581" fmla="*/ 2897766 h 3743862"/>
              <a:gd name="connsiteX582" fmla="*/ 4613639 w 4683617"/>
              <a:gd name="connsiteY582" fmla="*/ 2969693 h 3743862"/>
              <a:gd name="connsiteX583" fmla="*/ 4543660 w 4683617"/>
              <a:gd name="connsiteY583" fmla="*/ 2897766 h 3743862"/>
              <a:gd name="connsiteX584" fmla="*/ 4613639 w 4683617"/>
              <a:gd name="connsiteY584" fmla="*/ 2825839 h 3743862"/>
              <a:gd name="connsiteX585" fmla="*/ 4423298 w 4683617"/>
              <a:gd name="connsiteY585" fmla="*/ 2825839 h 3743862"/>
              <a:gd name="connsiteX586" fmla="*/ 4493276 w 4683617"/>
              <a:gd name="connsiteY586" fmla="*/ 2897766 h 3743862"/>
              <a:gd name="connsiteX587" fmla="*/ 4423298 w 4683617"/>
              <a:gd name="connsiteY587" fmla="*/ 2969693 h 3743862"/>
              <a:gd name="connsiteX588" fmla="*/ 4353320 w 4683617"/>
              <a:gd name="connsiteY588" fmla="*/ 2897766 h 3743862"/>
              <a:gd name="connsiteX589" fmla="*/ 4423298 w 4683617"/>
              <a:gd name="connsiteY589" fmla="*/ 2825839 h 3743862"/>
              <a:gd name="connsiteX590" fmla="*/ 4216162 w 4683617"/>
              <a:gd name="connsiteY590" fmla="*/ 2825839 h 3743862"/>
              <a:gd name="connsiteX591" fmla="*/ 4286141 w 4683617"/>
              <a:gd name="connsiteY591" fmla="*/ 2897766 h 3743862"/>
              <a:gd name="connsiteX592" fmla="*/ 4216162 w 4683617"/>
              <a:gd name="connsiteY592" fmla="*/ 2969693 h 3743862"/>
              <a:gd name="connsiteX593" fmla="*/ 4146184 w 4683617"/>
              <a:gd name="connsiteY593" fmla="*/ 2897766 h 3743862"/>
              <a:gd name="connsiteX594" fmla="*/ 4216162 w 4683617"/>
              <a:gd name="connsiteY594" fmla="*/ 2825839 h 3743862"/>
              <a:gd name="connsiteX595" fmla="*/ 4026754 w 4683617"/>
              <a:gd name="connsiteY595" fmla="*/ 2825839 h 3743862"/>
              <a:gd name="connsiteX596" fmla="*/ 4096732 w 4683617"/>
              <a:gd name="connsiteY596" fmla="*/ 2897766 h 3743862"/>
              <a:gd name="connsiteX597" fmla="*/ 4026754 w 4683617"/>
              <a:gd name="connsiteY597" fmla="*/ 2969693 h 3743862"/>
              <a:gd name="connsiteX598" fmla="*/ 3956776 w 4683617"/>
              <a:gd name="connsiteY598" fmla="*/ 2897766 h 3743862"/>
              <a:gd name="connsiteX599" fmla="*/ 4026754 w 4683617"/>
              <a:gd name="connsiteY599" fmla="*/ 2825839 h 3743862"/>
              <a:gd name="connsiteX600" fmla="*/ 1453108 w 4683617"/>
              <a:gd name="connsiteY600" fmla="*/ 2652338 h 3743862"/>
              <a:gd name="connsiteX601" fmla="*/ 1523086 w 4683617"/>
              <a:gd name="connsiteY601" fmla="*/ 2724266 h 3743862"/>
              <a:gd name="connsiteX602" fmla="*/ 1453108 w 4683617"/>
              <a:gd name="connsiteY602" fmla="*/ 2796193 h 3743862"/>
              <a:gd name="connsiteX603" fmla="*/ 1383129 w 4683617"/>
              <a:gd name="connsiteY603" fmla="*/ 2724266 h 3743862"/>
              <a:gd name="connsiteX604" fmla="*/ 1453108 w 4683617"/>
              <a:gd name="connsiteY604" fmla="*/ 2652338 h 3743862"/>
              <a:gd name="connsiteX605" fmla="*/ 1262767 w 4683617"/>
              <a:gd name="connsiteY605" fmla="*/ 2652338 h 3743862"/>
              <a:gd name="connsiteX606" fmla="*/ 1332746 w 4683617"/>
              <a:gd name="connsiteY606" fmla="*/ 2724266 h 3743862"/>
              <a:gd name="connsiteX607" fmla="*/ 1262767 w 4683617"/>
              <a:gd name="connsiteY607" fmla="*/ 2796193 h 3743862"/>
              <a:gd name="connsiteX608" fmla="*/ 1192789 w 4683617"/>
              <a:gd name="connsiteY608" fmla="*/ 2724266 h 3743862"/>
              <a:gd name="connsiteX609" fmla="*/ 1262767 w 4683617"/>
              <a:gd name="connsiteY609" fmla="*/ 2652338 h 3743862"/>
              <a:gd name="connsiteX610" fmla="*/ 1055631 w 4683617"/>
              <a:gd name="connsiteY610" fmla="*/ 2652338 h 3743862"/>
              <a:gd name="connsiteX611" fmla="*/ 1125610 w 4683617"/>
              <a:gd name="connsiteY611" fmla="*/ 2724266 h 3743862"/>
              <a:gd name="connsiteX612" fmla="*/ 1055631 w 4683617"/>
              <a:gd name="connsiteY612" fmla="*/ 2796193 h 3743862"/>
              <a:gd name="connsiteX613" fmla="*/ 985654 w 4683617"/>
              <a:gd name="connsiteY613" fmla="*/ 2724266 h 3743862"/>
              <a:gd name="connsiteX614" fmla="*/ 1055631 w 4683617"/>
              <a:gd name="connsiteY614" fmla="*/ 2652338 h 3743862"/>
              <a:gd name="connsiteX615" fmla="*/ 866223 w 4683617"/>
              <a:gd name="connsiteY615" fmla="*/ 2652338 h 3743862"/>
              <a:gd name="connsiteX616" fmla="*/ 936201 w 4683617"/>
              <a:gd name="connsiteY616" fmla="*/ 2724266 h 3743862"/>
              <a:gd name="connsiteX617" fmla="*/ 866223 w 4683617"/>
              <a:gd name="connsiteY617" fmla="*/ 2796193 h 3743862"/>
              <a:gd name="connsiteX618" fmla="*/ 796245 w 4683617"/>
              <a:gd name="connsiteY618" fmla="*/ 2724266 h 3743862"/>
              <a:gd name="connsiteX619" fmla="*/ 866223 w 4683617"/>
              <a:gd name="connsiteY619" fmla="*/ 2652338 h 3743862"/>
              <a:gd name="connsiteX620" fmla="*/ 656863 w 4683617"/>
              <a:gd name="connsiteY620" fmla="*/ 2651076 h 3743862"/>
              <a:gd name="connsiteX621" fmla="*/ 726841 w 4683617"/>
              <a:gd name="connsiteY621" fmla="*/ 2723004 h 3743862"/>
              <a:gd name="connsiteX622" fmla="*/ 656863 w 4683617"/>
              <a:gd name="connsiteY622" fmla="*/ 2794930 h 3743862"/>
              <a:gd name="connsiteX623" fmla="*/ 586885 w 4683617"/>
              <a:gd name="connsiteY623" fmla="*/ 2723004 h 3743862"/>
              <a:gd name="connsiteX624" fmla="*/ 656863 w 4683617"/>
              <a:gd name="connsiteY624" fmla="*/ 2651076 h 3743862"/>
              <a:gd name="connsiteX625" fmla="*/ 466522 w 4683617"/>
              <a:gd name="connsiteY625" fmla="*/ 2651076 h 3743862"/>
              <a:gd name="connsiteX626" fmla="*/ 536501 w 4683617"/>
              <a:gd name="connsiteY626" fmla="*/ 2723004 h 3743862"/>
              <a:gd name="connsiteX627" fmla="*/ 466522 w 4683617"/>
              <a:gd name="connsiteY627" fmla="*/ 2794930 h 3743862"/>
              <a:gd name="connsiteX628" fmla="*/ 396544 w 4683617"/>
              <a:gd name="connsiteY628" fmla="*/ 2723004 h 3743862"/>
              <a:gd name="connsiteX629" fmla="*/ 466522 w 4683617"/>
              <a:gd name="connsiteY629" fmla="*/ 2651076 h 3743862"/>
              <a:gd name="connsiteX630" fmla="*/ 259387 w 4683617"/>
              <a:gd name="connsiteY630" fmla="*/ 2651076 h 3743862"/>
              <a:gd name="connsiteX631" fmla="*/ 329365 w 4683617"/>
              <a:gd name="connsiteY631" fmla="*/ 2723004 h 3743862"/>
              <a:gd name="connsiteX632" fmla="*/ 259387 w 4683617"/>
              <a:gd name="connsiteY632" fmla="*/ 2794930 h 3743862"/>
              <a:gd name="connsiteX633" fmla="*/ 189409 w 4683617"/>
              <a:gd name="connsiteY633" fmla="*/ 2723004 h 3743862"/>
              <a:gd name="connsiteX634" fmla="*/ 259387 w 4683617"/>
              <a:gd name="connsiteY634" fmla="*/ 2651076 h 3743862"/>
              <a:gd name="connsiteX635" fmla="*/ 69979 w 4683617"/>
              <a:gd name="connsiteY635" fmla="*/ 2651076 h 3743862"/>
              <a:gd name="connsiteX636" fmla="*/ 139957 w 4683617"/>
              <a:gd name="connsiteY636" fmla="*/ 2723004 h 3743862"/>
              <a:gd name="connsiteX637" fmla="*/ 69979 w 4683617"/>
              <a:gd name="connsiteY637" fmla="*/ 2794930 h 3743862"/>
              <a:gd name="connsiteX638" fmla="*/ 0 w 4683617"/>
              <a:gd name="connsiteY638" fmla="*/ 2723004 h 3743862"/>
              <a:gd name="connsiteX639" fmla="*/ 69979 w 4683617"/>
              <a:gd name="connsiteY639" fmla="*/ 2651076 h 3743862"/>
              <a:gd name="connsiteX640" fmla="*/ 2240519 w 4683617"/>
              <a:gd name="connsiteY640" fmla="*/ 2644766 h 3743862"/>
              <a:gd name="connsiteX641" fmla="*/ 2310497 w 4683617"/>
              <a:gd name="connsiteY641" fmla="*/ 2716694 h 3743862"/>
              <a:gd name="connsiteX642" fmla="*/ 2240519 w 4683617"/>
              <a:gd name="connsiteY642" fmla="*/ 2788621 h 3743862"/>
              <a:gd name="connsiteX643" fmla="*/ 2170540 w 4683617"/>
              <a:gd name="connsiteY643" fmla="*/ 2716694 h 3743862"/>
              <a:gd name="connsiteX644" fmla="*/ 2240519 w 4683617"/>
              <a:gd name="connsiteY644" fmla="*/ 2644766 h 3743862"/>
              <a:gd name="connsiteX645" fmla="*/ 2050178 w 4683617"/>
              <a:gd name="connsiteY645" fmla="*/ 2644766 h 3743862"/>
              <a:gd name="connsiteX646" fmla="*/ 2120156 w 4683617"/>
              <a:gd name="connsiteY646" fmla="*/ 2716694 h 3743862"/>
              <a:gd name="connsiteX647" fmla="*/ 2050178 w 4683617"/>
              <a:gd name="connsiteY647" fmla="*/ 2788621 h 3743862"/>
              <a:gd name="connsiteX648" fmla="*/ 1980200 w 4683617"/>
              <a:gd name="connsiteY648" fmla="*/ 2716694 h 3743862"/>
              <a:gd name="connsiteX649" fmla="*/ 2050178 w 4683617"/>
              <a:gd name="connsiteY649" fmla="*/ 2644766 h 3743862"/>
              <a:gd name="connsiteX650" fmla="*/ 1843042 w 4683617"/>
              <a:gd name="connsiteY650" fmla="*/ 2644766 h 3743862"/>
              <a:gd name="connsiteX651" fmla="*/ 1913021 w 4683617"/>
              <a:gd name="connsiteY651" fmla="*/ 2716694 h 3743862"/>
              <a:gd name="connsiteX652" fmla="*/ 1843042 w 4683617"/>
              <a:gd name="connsiteY652" fmla="*/ 2788621 h 3743862"/>
              <a:gd name="connsiteX653" fmla="*/ 1773064 w 4683617"/>
              <a:gd name="connsiteY653" fmla="*/ 2716694 h 3743862"/>
              <a:gd name="connsiteX654" fmla="*/ 1843042 w 4683617"/>
              <a:gd name="connsiteY654" fmla="*/ 2644766 h 3743862"/>
              <a:gd name="connsiteX655" fmla="*/ 1653634 w 4683617"/>
              <a:gd name="connsiteY655" fmla="*/ 2644766 h 3743862"/>
              <a:gd name="connsiteX656" fmla="*/ 1723612 w 4683617"/>
              <a:gd name="connsiteY656" fmla="*/ 2716694 h 3743862"/>
              <a:gd name="connsiteX657" fmla="*/ 1653634 w 4683617"/>
              <a:gd name="connsiteY657" fmla="*/ 2788621 h 3743862"/>
              <a:gd name="connsiteX658" fmla="*/ 1583655 w 4683617"/>
              <a:gd name="connsiteY658" fmla="*/ 2716694 h 3743862"/>
              <a:gd name="connsiteX659" fmla="*/ 1653634 w 4683617"/>
              <a:gd name="connsiteY659" fmla="*/ 2644766 h 3743862"/>
              <a:gd name="connsiteX660" fmla="*/ 3824967 w 4683617"/>
              <a:gd name="connsiteY660" fmla="*/ 2641605 h 3743862"/>
              <a:gd name="connsiteX661" fmla="*/ 3894945 w 4683617"/>
              <a:gd name="connsiteY661" fmla="*/ 2713533 h 3743862"/>
              <a:gd name="connsiteX662" fmla="*/ 3824967 w 4683617"/>
              <a:gd name="connsiteY662" fmla="*/ 2785460 h 3743862"/>
              <a:gd name="connsiteX663" fmla="*/ 3754988 w 4683617"/>
              <a:gd name="connsiteY663" fmla="*/ 2713533 h 3743862"/>
              <a:gd name="connsiteX664" fmla="*/ 3824967 w 4683617"/>
              <a:gd name="connsiteY664" fmla="*/ 2641605 h 3743862"/>
              <a:gd name="connsiteX665" fmla="*/ 3634626 w 4683617"/>
              <a:gd name="connsiteY665" fmla="*/ 2641605 h 3743862"/>
              <a:gd name="connsiteX666" fmla="*/ 3704604 w 4683617"/>
              <a:gd name="connsiteY666" fmla="*/ 2713533 h 3743862"/>
              <a:gd name="connsiteX667" fmla="*/ 3634626 w 4683617"/>
              <a:gd name="connsiteY667" fmla="*/ 2785460 h 3743862"/>
              <a:gd name="connsiteX668" fmla="*/ 3564648 w 4683617"/>
              <a:gd name="connsiteY668" fmla="*/ 2713533 h 3743862"/>
              <a:gd name="connsiteX669" fmla="*/ 3634626 w 4683617"/>
              <a:gd name="connsiteY669" fmla="*/ 2641605 h 3743862"/>
              <a:gd name="connsiteX670" fmla="*/ 3427490 w 4683617"/>
              <a:gd name="connsiteY670" fmla="*/ 2641605 h 3743862"/>
              <a:gd name="connsiteX671" fmla="*/ 3497469 w 4683617"/>
              <a:gd name="connsiteY671" fmla="*/ 2713533 h 3743862"/>
              <a:gd name="connsiteX672" fmla="*/ 3427490 w 4683617"/>
              <a:gd name="connsiteY672" fmla="*/ 2785460 h 3743862"/>
              <a:gd name="connsiteX673" fmla="*/ 3357512 w 4683617"/>
              <a:gd name="connsiteY673" fmla="*/ 2713533 h 3743862"/>
              <a:gd name="connsiteX674" fmla="*/ 3427490 w 4683617"/>
              <a:gd name="connsiteY674" fmla="*/ 2641605 h 3743862"/>
              <a:gd name="connsiteX675" fmla="*/ 3238082 w 4683617"/>
              <a:gd name="connsiteY675" fmla="*/ 2641605 h 3743862"/>
              <a:gd name="connsiteX676" fmla="*/ 3308060 w 4683617"/>
              <a:gd name="connsiteY676" fmla="*/ 2713533 h 3743862"/>
              <a:gd name="connsiteX677" fmla="*/ 3238082 w 4683617"/>
              <a:gd name="connsiteY677" fmla="*/ 2785460 h 3743862"/>
              <a:gd name="connsiteX678" fmla="*/ 3168104 w 4683617"/>
              <a:gd name="connsiteY678" fmla="*/ 2713533 h 3743862"/>
              <a:gd name="connsiteX679" fmla="*/ 3238082 w 4683617"/>
              <a:gd name="connsiteY679" fmla="*/ 2641605 h 3743862"/>
              <a:gd name="connsiteX680" fmla="*/ 3028722 w 4683617"/>
              <a:gd name="connsiteY680" fmla="*/ 2640343 h 3743862"/>
              <a:gd name="connsiteX681" fmla="*/ 3098700 w 4683617"/>
              <a:gd name="connsiteY681" fmla="*/ 2712271 h 3743862"/>
              <a:gd name="connsiteX682" fmla="*/ 3028722 w 4683617"/>
              <a:gd name="connsiteY682" fmla="*/ 2784197 h 3743862"/>
              <a:gd name="connsiteX683" fmla="*/ 2958744 w 4683617"/>
              <a:gd name="connsiteY683" fmla="*/ 2712271 h 3743862"/>
              <a:gd name="connsiteX684" fmla="*/ 3028722 w 4683617"/>
              <a:gd name="connsiteY684" fmla="*/ 2640343 h 3743862"/>
              <a:gd name="connsiteX685" fmla="*/ 2838381 w 4683617"/>
              <a:gd name="connsiteY685" fmla="*/ 2640343 h 3743862"/>
              <a:gd name="connsiteX686" fmla="*/ 2908360 w 4683617"/>
              <a:gd name="connsiteY686" fmla="*/ 2712271 h 3743862"/>
              <a:gd name="connsiteX687" fmla="*/ 2838381 w 4683617"/>
              <a:gd name="connsiteY687" fmla="*/ 2784197 h 3743862"/>
              <a:gd name="connsiteX688" fmla="*/ 2768403 w 4683617"/>
              <a:gd name="connsiteY688" fmla="*/ 2712271 h 3743862"/>
              <a:gd name="connsiteX689" fmla="*/ 2838381 w 4683617"/>
              <a:gd name="connsiteY689" fmla="*/ 2640343 h 3743862"/>
              <a:gd name="connsiteX690" fmla="*/ 2631246 w 4683617"/>
              <a:gd name="connsiteY690" fmla="*/ 2640343 h 3743862"/>
              <a:gd name="connsiteX691" fmla="*/ 2701224 w 4683617"/>
              <a:gd name="connsiteY691" fmla="*/ 2712271 h 3743862"/>
              <a:gd name="connsiteX692" fmla="*/ 2631246 w 4683617"/>
              <a:gd name="connsiteY692" fmla="*/ 2784197 h 3743862"/>
              <a:gd name="connsiteX693" fmla="*/ 2561268 w 4683617"/>
              <a:gd name="connsiteY693" fmla="*/ 2712271 h 3743862"/>
              <a:gd name="connsiteX694" fmla="*/ 2631246 w 4683617"/>
              <a:gd name="connsiteY694" fmla="*/ 2640343 h 3743862"/>
              <a:gd name="connsiteX695" fmla="*/ 2441838 w 4683617"/>
              <a:gd name="connsiteY695" fmla="*/ 2640343 h 3743862"/>
              <a:gd name="connsiteX696" fmla="*/ 2511816 w 4683617"/>
              <a:gd name="connsiteY696" fmla="*/ 2712271 h 3743862"/>
              <a:gd name="connsiteX697" fmla="*/ 2441838 w 4683617"/>
              <a:gd name="connsiteY697" fmla="*/ 2784197 h 3743862"/>
              <a:gd name="connsiteX698" fmla="*/ 2371859 w 4683617"/>
              <a:gd name="connsiteY698" fmla="*/ 2712271 h 3743862"/>
              <a:gd name="connsiteX699" fmla="*/ 2441838 w 4683617"/>
              <a:gd name="connsiteY699" fmla="*/ 2640343 h 3743862"/>
              <a:gd name="connsiteX700" fmla="*/ 4612378 w 4683617"/>
              <a:gd name="connsiteY700" fmla="*/ 2634033 h 3743862"/>
              <a:gd name="connsiteX701" fmla="*/ 4682356 w 4683617"/>
              <a:gd name="connsiteY701" fmla="*/ 2705961 h 3743862"/>
              <a:gd name="connsiteX702" fmla="*/ 4612378 w 4683617"/>
              <a:gd name="connsiteY702" fmla="*/ 2777888 h 3743862"/>
              <a:gd name="connsiteX703" fmla="*/ 4542399 w 4683617"/>
              <a:gd name="connsiteY703" fmla="*/ 2705961 h 3743862"/>
              <a:gd name="connsiteX704" fmla="*/ 4612378 w 4683617"/>
              <a:gd name="connsiteY704" fmla="*/ 2634033 h 3743862"/>
              <a:gd name="connsiteX705" fmla="*/ 4422036 w 4683617"/>
              <a:gd name="connsiteY705" fmla="*/ 2634033 h 3743862"/>
              <a:gd name="connsiteX706" fmla="*/ 4492015 w 4683617"/>
              <a:gd name="connsiteY706" fmla="*/ 2705961 h 3743862"/>
              <a:gd name="connsiteX707" fmla="*/ 4422036 w 4683617"/>
              <a:gd name="connsiteY707" fmla="*/ 2777888 h 3743862"/>
              <a:gd name="connsiteX708" fmla="*/ 4352058 w 4683617"/>
              <a:gd name="connsiteY708" fmla="*/ 2705961 h 3743862"/>
              <a:gd name="connsiteX709" fmla="*/ 4422036 w 4683617"/>
              <a:gd name="connsiteY709" fmla="*/ 2634033 h 3743862"/>
              <a:gd name="connsiteX710" fmla="*/ 4214901 w 4683617"/>
              <a:gd name="connsiteY710" fmla="*/ 2634033 h 3743862"/>
              <a:gd name="connsiteX711" fmla="*/ 4284879 w 4683617"/>
              <a:gd name="connsiteY711" fmla="*/ 2705961 h 3743862"/>
              <a:gd name="connsiteX712" fmla="*/ 4214901 w 4683617"/>
              <a:gd name="connsiteY712" fmla="*/ 2777888 h 3743862"/>
              <a:gd name="connsiteX713" fmla="*/ 4144923 w 4683617"/>
              <a:gd name="connsiteY713" fmla="*/ 2705961 h 3743862"/>
              <a:gd name="connsiteX714" fmla="*/ 4214901 w 4683617"/>
              <a:gd name="connsiteY714" fmla="*/ 2634033 h 3743862"/>
              <a:gd name="connsiteX715" fmla="*/ 4025493 w 4683617"/>
              <a:gd name="connsiteY715" fmla="*/ 2634033 h 3743862"/>
              <a:gd name="connsiteX716" fmla="*/ 4095471 w 4683617"/>
              <a:gd name="connsiteY716" fmla="*/ 2705961 h 3743862"/>
              <a:gd name="connsiteX717" fmla="*/ 4025493 w 4683617"/>
              <a:gd name="connsiteY717" fmla="*/ 2777888 h 3743862"/>
              <a:gd name="connsiteX718" fmla="*/ 3955514 w 4683617"/>
              <a:gd name="connsiteY718" fmla="*/ 2705961 h 3743862"/>
              <a:gd name="connsiteX719" fmla="*/ 4025493 w 4683617"/>
              <a:gd name="connsiteY719" fmla="*/ 2634033 h 3743862"/>
              <a:gd name="connsiteX720" fmla="*/ 1453108 w 4683617"/>
              <a:gd name="connsiteY720" fmla="*/ 2463057 h 3743862"/>
              <a:gd name="connsiteX721" fmla="*/ 1523086 w 4683617"/>
              <a:gd name="connsiteY721" fmla="*/ 2534984 h 3743862"/>
              <a:gd name="connsiteX722" fmla="*/ 1453108 w 4683617"/>
              <a:gd name="connsiteY722" fmla="*/ 2606911 h 3743862"/>
              <a:gd name="connsiteX723" fmla="*/ 1383129 w 4683617"/>
              <a:gd name="connsiteY723" fmla="*/ 2534984 h 3743862"/>
              <a:gd name="connsiteX724" fmla="*/ 1453108 w 4683617"/>
              <a:gd name="connsiteY724" fmla="*/ 2463057 h 3743862"/>
              <a:gd name="connsiteX725" fmla="*/ 1262767 w 4683617"/>
              <a:gd name="connsiteY725" fmla="*/ 2463057 h 3743862"/>
              <a:gd name="connsiteX726" fmla="*/ 1332746 w 4683617"/>
              <a:gd name="connsiteY726" fmla="*/ 2534984 h 3743862"/>
              <a:gd name="connsiteX727" fmla="*/ 1262767 w 4683617"/>
              <a:gd name="connsiteY727" fmla="*/ 2606911 h 3743862"/>
              <a:gd name="connsiteX728" fmla="*/ 1192789 w 4683617"/>
              <a:gd name="connsiteY728" fmla="*/ 2534984 h 3743862"/>
              <a:gd name="connsiteX729" fmla="*/ 1262767 w 4683617"/>
              <a:gd name="connsiteY729" fmla="*/ 2463057 h 3743862"/>
              <a:gd name="connsiteX730" fmla="*/ 1055631 w 4683617"/>
              <a:gd name="connsiteY730" fmla="*/ 2463057 h 3743862"/>
              <a:gd name="connsiteX731" fmla="*/ 1125610 w 4683617"/>
              <a:gd name="connsiteY731" fmla="*/ 2534984 h 3743862"/>
              <a:gd name="connsiteX732" fmla="*/ 1055631 w 4683617"/>
              <a:gd name="connsiteY732" fmla="*/ 2606911 h 3743862"/>
              <a:gd name="connsiteX733" fmla="*/ 985654 w 4683617"/>
              <a:gd name="connsiteY733" fmla="*/ 2534984 h 3743862"/>
              <a:gd name="connsiteX734" fmla="*/ 1055631 w 4683617"/>
              <a:gd name="connsiteY734" fmla="*/ 2463057 h 3743862"/>
              <a:gd name="connsiteX735" fmla="*/ 866223 w 4683617"/>
              <a:gd name="connsiteY735" fmla="*/ 2463057 h 3743862"/>
              <a:gd name="connsiteX736" fmla="*/ 936201 w 4683617"/>
              <a:gd name="connsiteY736" fmla="*/ 2534984 h 3743862"/>
              <a:gd name="connsiteX737" fmla="*/ 866223 w 4683617"/>
              <a:gd name="connsiteY737" fmla="*/ 2606911 h 3743862"/>
              <a:gd name="connsiteX738" fmla="*/ 796245 w 4683617"/>
              <a:gd name="connsiteY738" fmla="*/ 2534984 h 3743862"/>
              <a:gd name="connsiteX739" fmla="*/ 866223 w 4683617"/>
              <a:gd name="connsiteY739" fmla="*/ 2463057 h 3743862"/>
              <a:gd name="connsiteX740" fmla="*/ 656863 w 4683617"/>
              <a:gd name="connsiteY740" fmla="*/ 2461795 h 3743862"/>
              <a:gd name="connsiteX741" fmla="*/ 726841 w 4683617"/>
              <a:gd name="connsiteY741" fmla="*/ 2533721 h 3743862"/>
              <a:gd name="connsiteX742" fmla="*/ 656863 w 4683617"/>
              <a:gd name="connsiteY742" fmla="*/ 2605649 h 3743862"/>
              <a:gd name="connsiteX743" fmla="*/ 586885 w 4683617"/>
              <a:gd name="connsiteY743" fmla="*/ 2533721 h 3743862"/>
              <a:gd name="connsiteX744" fmla="*/ 656863 w 4683617"/>
              <a:gd name="connsiteY744" fmla="*/ 2461795 h 3743862"/>
              <a:gd name="connsiteX745" fmla="*/ 466522 w 4683617"/>
              <a:gd name="connsiteY745" fmla="*/ 2461795 h 3743862"/>
              <a:gd name="connsiteX746" fmla="*/ 536501 w 4683617"/>
              <a:gd name="connsiteY746" fmla="*/ 2533721 h 3743862"/>
              <a:gd name="connsiteX747" fmla="*/ 466522 w 4683617"/>
              <a:gd name="connsiteY747" fmla="*/ 2605649 h 3743862"/>
              <a:gd name="connsiteX748" fmla="*/ 396544 w 4683617"/>
              <a:gd name="connsiteY748" fmla="*/ 2533721 h 3743862"/>
              <a:gd name="connsiteX749" fmla="*/ 466522 w 4683617"/>
              <a:gd name="connsiteY749" fmla="*/ 2461795 h 3743862"/>
              <a:gd name="connsiteX750" fmla="*/ 259387 w 4683617"/>
              <a:gd name="connsiteY750" fmla="*/ 2461795 h 3743862"/>
              <a:gd name="connsiteX751" fmla="*/ 329365 w 4683617"/>
              <a:gd name="connsiteY751" fmla="*/ 2533721 h 3743862"/>
              <a:gd name="connsiteX752" fmla="*/ 259387 w 4683617"/>
              <a:gd name="connsiteY752" fmla="*/ 2605649 h 3743862"/>
              <a:gd name="connsiteX753" fmla="*/ 189409 w 4683617"/>
              <a:gd name="connsiteY753" fmla="*/ 2533721 h 3743862"/>
              <a:gd name="connsiteX754" fmla="*/ 259387 w 4683617"/>
              <a:gd name="connsiteY754" fmla="*/ 2461795 h 3743862"/>
              <a:gd name="connsiteX755" fmla="*/ 69979 w 4683617"/>
              <a:gd name="connsiteY755" fmla="*/ 2461795 h 3743862"/>
              <a:gd name="connsiteX756" fmla="*/ 139957 w 4683617"/>
              <a:gd name="connsiteY756" fmla="*/ 2533721 h 3743862"/>
              <a:gd name="connsiteX757" fmla="*/ 69979 w 4683617"/>
              <a:gd name="connsiteY757" fmla="*/ 2605649 h 3743862"/>
              <a:gd name="connsiteX758" fmla="*/ 0 w 4683617"/>
              <a:gd name="connsiteY758" fmla="*/ 2533721 h 3743862"/>
              <a:gd name="connsiteX759" fmla="*/ 69979 w 4683617"/>
              <a:gd name="connsiteY759" fmla="*/ 2461795 h 3743862"/>
              <a:gd name="connsiteX760" fmla="*/ 2240519 w 4683617"/>
              <a:gd name="connsiteY760" fmla="*/ 2455485 h 3743862"/>
              <a:gd name="connsiteX761" fmla="*/ 2310497 w 4683617"/>
              <a:gd name="connsiteY761" fmla="*/ 2527412 h 3743862"/>
              <a:gd name="connsiteX762" fmla="*/ 2240519 w 4683617"/>
              <a:gd name="connsiteY762" fmla="*/ 2599339 h 3743862"/>
              <a:gd name="connsiteX763" fmla="*/ 2170540 w 4683617"/>
              <a:gd name="connsiteY763" fmla="*/ 2527412 h 3743862"/>
              <a:gd name="connsiteX764" fmla="*/ 2240519 w 4683617"/>
              <a:gd name="connsiteY764" fmla="*/ 2455485 h 3743862"/>
              <a:gd name="connsiteX765" fmla="*/ 2050178 w 4683617"/>
              <a:gd name="connsiteY765" fmla="*/ 2455485 h 3743862"/>
              <a:gd name="connsiteX766" fmla="*/ 2120156 w 4683617"/>
              <a:gd name="connsiteY766" fmla="*/ 2527412 h 3743862"/>
              <a:gd name="connsiteX767" fmla="*/ 2050178 w 4683617"/>
              <a:gd name="connsiteY767" fmla="*/ 2599339 h 3743862"/>
              <a:gd name="connsiteX768" fmla="*/ 1980200 w 4683617"/>
              <a:gd name="connsiteY768" fmla="*/ 2527412 h 3743862"/>
              <a:gd name="connsiteX769" fmla="*/ 2050178 w 4683617"/>
              <a:gd name="connsiteY769" fmla="*/ 2455485 h 3743862"/>
              <a:gd name="connsiteX770" fmla="*/ 1843042 w 4683617"/>
              <a:gd name="connsiteY770" fmla="*/ 2455485 h 3743862"/>
              <a:gd name="connsiteX771" fmla="*/ 1913021 w 4683617"/>
              <a:gd name="connsiteY771" fmla="*/ 2527412 h 3743862"/>
              <a:gd name="connsiteX772" fmla="*/ 1843042 w 4683617"/>
              <a:gd name="connsiteY772" fmla="*/ 2599339 h 3743862"/>
              <a:gd name="connsiteX773" fmla="*/ 1773064 w 4683617"/>
              <a:gd name="connsiteY773" fmla="*/ 2527412 h 3743862"/>
              <a:gd name="connsiteX774" fmla="*/ 1843042 w 4683617"/>
              <a:gd name="connsiteY774" fmla="*/ 2455485 h 3743862"/>
              <a:gd name="connsiteX775" fmla="*/ 1653634 w 4683617"/>
              <a:gd name="connsiteY775" fmla="*/ 2455485 h 3743862"/>
              <a:gd name="connsiteX776" fmla="*/ 1723612 w 4683617"/>
              <a:gd name="connsiteY776" fmla="*/ 2527412 h 3743862"/>
              <a:gd name="connsiteX777" fmla="*/ 1653634 w 4683617"/>
              <a:gd name="connsiteY777" fmla="*/ 2599339 h 3743862"/>
              <a:gd name="connsiteX778" fmla="*/ 1583655 w 4683617"/>
              <a:gd name="connsiteY778" fmla="*/ 2527412 h 3743862"/>
              <a:gd name="connsiteX779" fmla="*/ 1653634 w 4683617"/>
              <a:gd name="connsiteY779" fmla="*/ 2455485 h 3743862"/>
              <a:gd name="connsiteX780" fmla="*/ 3824967 w 4683617"/>
              <a:gd name="connsiteY780" fmla="*/ 2452324 h 3743862"/>
              <a:gd name="connsiteX781" fmla="*/ 3894945 w 4683617"/>
              <a:gd name="connsiteY781" fmla="*/ 2524251 h 3743862"/>
              <a:gd name="connsiteX782" fmla="*/ 3824967 w 4683617"/>
              <a:gd name="connsiteY782" fmla="*/ 2596178 h 3743862"/>
              <a:gd name="connsiteX783" fmla="*/ 3754988 w 4683617"/>
              <a:gd name="connsiteY783" fmla="*/ 2524251 h 3743862"/>
              <a:gd name="connsiteX784" fmla="*/ 3824967 w 4683617"/>
              <a:gd name="connsiteY784" fmla="*/ 2452324 h 3743862"/>
              <a:gd name="connsiteX785" fmla="*/ 3634626 w 4683617"/>
              <a:gd name="connsiteY785" fmla="*/ 2452324 h 3743862"/>
              <a:gd name="connsiteX786" fmla="*/ 3704604 w 4683617"/>
              <a:gd name="connsiteY786" fmla="*/ 2524251 h 3743862"/>
              <a:gd name="connsiteX787" fmla="*/ 3634626 w 4683617"/>
              <a:gd name="connsiteY787" fmla="*/ 2596178 h 3743862"/>
              <a:gd name="connsiteX788" fmla="*/ 3564648 w 4683617"/>
              <a:gd name="connsiteY788" fmla="*/ 2524251 h 3743862"/>
              <a:gd name="connsiteX789" fmla="*/ 3634626 w 4683617"/>
              <a:gd name="connsiteY789" fmla="*/ 2452324 h 3743862"/>
              <a:gd name="connsiteX790" fmla="*/ 3427490 w 4683617"/>
              <a:gd name="connsiteY790" fmla="*/ 2452324 h 3743862"/>
              <a:gd name="connsiteX791" fmla="*/ 3497469 w 4683617"/>
              <a:gd name="connsiteY791" fmla="*/ 2524251 h 3743862"/>
              <a:gd name="connsiteX792" fmla="*/ 3427490 w 4683617"/>
              <a:gd name="connsiteY792" fmla="*/ 2596178 h 3743862"/>
              <a:gd name="connsiteX793" fmla="*/ 3357512 w 4683617"/>
              <a:gd name="connsiteY793" fmla="*/ 2524251 h 3743862"/>
              <a:gd name="connsiteX794" fmla="*/ 3427490 w 4683617"/>
              <a:gd name="connsiteY794" fmla="*/ 2452324 h 3743862"/>
              <a:gd name="connsiteX795" fmla="*/ 3238082 w 4683617"/>
              <a:gd name="connsiteY795" fmla="*/ 2452324 h 3743862"/>
              <a:gd name="connsiteX796" fmla="*/ 3308060 w 4683617"/>
              <a:gd name="connsiteY796" fmla="*/ 2524251 h 3743862"/>
              <a:gd name="connsiteX797" fmla="*/ 3238082 w 4683617"/>
              <a:gd name="connsiteY797" fmla="*/ 2596178 h 3743862"/>
              <a:gd name="connsiteX798" fmla="*/ 3168104 w 4683617"/>
              <a:gd name="connsiteY798" fmla="*/ 2524251 h 3743862"/>
              <a:gd name="connsiteX799" fmla="*/ 3238082 w 4683617"/>
              <a:gd name="connsiteY799" fmla="*/ 2452324 h 3743862"/>
              <a:gd name="connsiteX800" fmla="*/ 3028722 w 4683617"/>
              <a:gd name="connsiteY800" fmla="*/ 2451062 h 3743862"/>
              <a:gd name="connsiteX801" fmla="*/ 3098700 w 4683617"/>
              <a:gd name="connsiteY801" fmla="*/ 2522988 h 3743862"/>
              <a:gd name="connsiteX802" fmla="*/ 3028722 w 4683617"/>
              <a:gd name="connsiteY802" fmla="*/ 2594916 h 3743862"/>
              <a:gd name="connsiteX803" fmla="*/ 2958744 w 4683617"/>
              <a:gd name="connsiteY803" fmla="*/ 2522988 h 3743862"/>
              <a:gd name="connsiteX804" fmla="*/ 3028722 w 4683617"/>
              <a:gd name="connsiteY804" fmla="*/ 2451062 h 3743862"/>
              <a:gd name="connsiteX805" fmla="*/ 2838381 w 4683617"/>
              <a:gd name="connsiteY805" fmla="*/ 2451062 h 3743862"/>
              <a:gd name="connsiteX806" fmla="*/ 2908360 w 4683617"/>
              <a:gd name="connsiteY806" fmla="*/ 2522988 h 3743862"/>
              <a:gd name="connsiteX807" fmla="*/ 2838381 w 4683617"/>
              <a:gd name="connsiteY807" fmla="*/ 2594916 h 3743862"/>
              <a:gd name="connsiteX808" fmla="*/ 2768403 w 4683617"/>
              <a:gd name="connsiteY808" fmla="*/ 2522988 h 3743862"/>
              <a:gd name="connsiteX809" fmla="*/ 2838381 w 4683617"/>
              <a:gd name="connsiteY809" fmla="*/ 2451062 h 3743862"/>
              <a:gd name="connsiteX810" fmla="*/ 2631246 w 4683617"/>
              <a:gd name="connsiteY810" fmla="*/ 2451062 h 3743862"/>
              <a:gd name="connsiteX811" fmla="*/ 2701224 w 4683617"/>
              <a:gd name="connsiteY811" fmla="*/ 2522988 h 3743862"/>
              <a:gd name="connsiteX812" fmla="*/ 2631246 w 4683617"/>
              <a:gd name="connsiteY812" fmla="*/ 2594916 h 3743862"/>
              <a:gd name="connsiteX813" fmla="*/ 2561268 w 4683617"/>
              <a:gd name="connsiteY813" fmla="*/ 2522988 h 3743862"/>
              <a:gd name="connsiteX814" fmla="*/ 2631246 w 4683617"/>
              <a:gd name="connsiteY814" fmla="*/ 2451062 h 3743862"/>
              <a:gd name="connsiteX815" fmla="*/ 2441838 w 4683617"/>
              <a:gd name="connsiteY815" fmla="*/ 2451062 h 3743862"/>
              <a:gd name="connsiteX816" fmla="*/ 2511816 w 4683617"/>
              <a:gd name="connsiteY816" fmla="*/ 2522988 h 3743862"/>
              <a:gd name="connsiteX817" fmla="*/ 2441838 w 4683617"/>
              <a:gd name="connsiteY817" fmla="*/ 2594916 h 3743862"/>
              <a:gd name="connsiteX818" fmla="*/ 2371859 w 4683617"/>
              <a:gd name="connsiteY818" fmla="*/ 2522988 h 3743862"/>
              <a:gd name="connsiteX819" fmla="*/ 2441838 w 4683617"/>
              <a:gd name="connsiteY819" fmla="*/ 2451062 h 3743862"/>
              <a:gd name="connsiteX820" fmla="*/ 4612378 w 4683617"/>
              <a:gd name="connsiteY820" fmla="*/ 2444752 h 3743862"/>
              <a:gd name="connsiteX821" fmla="*/ 4682356 w 4683617"/>
              <a:gd name="connsiteY821" fmla="*/ 2516679 h 3743862"/>
              <a:gd name="connsiteX822" fmla="*/ 4612378 w 4683617"/>
              <a:gd name="connsiteY822" fmla="*/ 2588606 h 3743862"/>
              <a:gd name="connsiteX823" fmla="*/ 4542399 w 4683617"/>
              <a:gd name="connsiteY823" fmla="*/ 2516679 h 3743862"/>
              <a:gd name="connsiteX824" fmla="*/ 4612378 w 4683617"/>
              <a:gd name="connsiteY824" fmla="*/ 2444752 h 3743862"/>
              <a:gd name="connsiteX825" fmla="*/ 4422036 w 4683617"/>
              <a:gd name="connsiteY825" fmla="*/ 2444752 h 3743862"/>
              <a:gd name="connsiteX826" fmla="*/ 4492015 w 4683617"/>
              <a:gd name="connsiteY826" fmla="*/ 2516679 h 3743862"/>
              <a:gd name="connsiteX827" fmla="*/ 4422036 w 4683617"/>
              <a:gd name="connsiteY827" fmla="*/ 2588606 h 3743862"/>
              <a:gd name="connsiteX828" fmla="*/ 4352058 w 4683617"/>
              <a:gd name="connsiteY828" fmla="*/ 2516679 h 3743862"/>
              <a:gd name="connsiteX829" fmla="*/ 4422036 w 4683617"/>
              <a:gd name="connsiteY829" fmla="*/ 2444752 h 3743862"/>
              <a:gd name="connsiteX830" fmla="*/ 4214901 w 4683617"/>
              <a:gd name="connsiteY830" fmla="*/ 2444752 h 3743862"/>
              <a:gd name="connsiteX831" fmla="*/ 4284879 w 4683617"/>
              <a:gd name="connsiteY831" fmla="*/ 2516679 h 3743862"/>
              <a:gd name="connsiteX832" fmla="*/ 4214901 w 4683617"/>
              <a:gd name="connsiteY832" fmla="*/ 2588606 h 3743862"/>
              <a:gd name="connsiteX833" fmla="*/ 4144923 w 4683617"/>
              <a:gd name="connsiteY833" fmla="*/ 2516679 h 3743862"/>
              <a:gd name="connsiteX834" fmla="*/ 4214901 w 4683617"/>
              <a:gd name="connsiteY834" fmla="*/ 2444752 h 3743862"/>
              <a:gd name="connsiteX835" fmla="*/ 4025493 w 4683617"/>
              <a:gd name="connsiteY835" fmla="*/ 2444752 h 3743862"/>
              <a:gd name="connsiteX836" fmla="*/ 4095471 w 4683617"/>
              <a:gd name="connsiteY836" fmla="*/ 2516679 h 3743862"/>
              <a:gd name="connsiteX837" fmla="*/ 4025493 w 4683617"/>
              <a:gd name="connsiteY837" fmla="*/ 2588606 h 3743862"/>
              <a:gd name="connsiteX838" fmla="*/ 3955514 w 4683617"/>
              <a:gd name="connsiteY838" fmla="*/ 2516679 h 3743862"/>
              <a:gd name="connsiteX839" fmla="*/ 4025493 w 4683617"/>
              <a:gd name="connsiteY839" fmla="*/ 2444752 h 3743862"/>
              <a:gd name="connsiteX840" fmla="*/ 1453108 w 4683617"/>
              <a:gd name="connsiteY840" fmla="*/ 2281346 h 3743862"/>
              <a:gd name="connsiteX841" fmla="*/ 1523086 w 4683617"/>
              <a:gd name="connsiteY841" fmla="*/ 2353273 h 3743862"/>
              <a:gd name="connsiteX842" fmla="*/ 1453108 w 4683617"/>
              <a:gd name="connsiteY842" fmla="*/ 2425201 h 3743862"/>
              <a:gd name="connsiteX843" fmla="*/ 1383129 w 4683617"/>
              <a:gd name="connsiteY843" fmla="*/ 2353273 h 3743862"/>
              <a:gd name="connsiteX844" fmla="*/ 1453108 w 4683617"/>
              <a:gd name="connsiteY844" fmla="*/ 2281346 h 3743862"/>
              <a:gd name="connsiteX845" fmla="*/ 1262767 w 4683617"/>
              <a:gd name="connsiteY845" fmla="*/ 2281346 h 3743862"/>
              <a:gd name="connsiteX846" fmla="*/ 1332746 w 4683617"/>
              <a:gd name="connsiteY846" fmla="*/ 2353273 h 3743862"/>
              <a:gd name="connsiteX847" fmla="*/ 1262767 w 4683617"/>
              <a:gd name="connsiteY847" fmla="*/ 2425201 h 3743862"/>
              <a:gd name="connsiteX848" fmla="*/ 1192789 w 4683617"/>
              <a:gd name="connsiteY848" fmla="*/ 2353273 h 3743862"/>
              <a:gd name="connsiteX849" fmla="*/ 1262767 w 4683617"/>
              <a:gd name="connsiteY849" fmla="*/ 2281346 h 3743862"/>
              <a:gd name="connsiteX850" fmla="*/ 1055631 w 4683617"/>
              <a:gd name="connsiteY850" fmla="*/ 2281346 h 3743862"/>
              <a:gd name="connsiteX851" fmla="*/ 1125610 w 4683617"/>
              <a:gd name="connsiteY851" fmla="*/ 2353273 h 3743862"/>
              <a:gd name="connsiteX852" fmla="*/ 1055631 w 4683617"/>
              <a:gd name="connsiteY852" fmla="*/ 2425201 h 3743862"/>
              <a:gd name="connsiteX853" fmla="*/ 985654 w 4683617"/>
              <a:gd name="connsiteY853" fmla="*/ 2353273 h 3743862"/>
              <a:gd name="connsiteX854" fmla="*/ 1055631 w 4683617"/>
              <a:gd name="connsiteY854" fmla="*/ 2281346 h 3743862"/>
              <a:gd name="connsiteX855" fmla="*/ 866223 w 4683617"/>
              <a:gd name="connsiteY855" fmla="*/ 2281346 h 3743862"/>
              <a:gd name="connsiteX856" fmla="*/ 936201 w 4683617"/>
              <a:gd name="connsiteY856" fmla="*/ 2353273 h 3743862"/>
              <a:gd name="connsiteX857" fmla="*/ 866223 w 4683617"/>
              <a:gd name="connsiteY857" fmla="*/ 2425201 h 3743862"/>
              <a:gd name="connsiteX858" fmla="*/ 796245 w 4683617"/>
              <a:gd name="connsiteY858" fmla="*/ 2353273 h 3743862"/>
              <a:gd name="connsiteX859" fmla="*/ 866223 w 4683617"/>
              <a:gd name="connsiteY859" fmla="*/ 2281346 h 3743862"/>
              <a:gd name="connsiteX860" fmla="*/ 656863 w 4683617"/>
              <a:gd name="connsiteY860" fmla="*/ 2280084 h 3743862"/>
              <a:gd name="connsiteX861" fmla="*/ 726841 w 4683617"/>
              <a:gd name="connsiteY861" fmla="*/ 2352011 h 3743862"/>
              <a:gd name="connsiteX862" fmla="*/ 656863 w 4683617"/>
              <a:gd name="connsiteY862" fmla="*/ 2423938 h 3743862"/>
              <a:gd name="connsiteX863" fmla="*/ 586885 w 4683617"/>
              <a:gd name="connsiteY863" fmla="*/ 2352011 h 3743862"/>
              <a:gd name="connsiteX864" fmla="*/ 656863 w 4683617"/>
              <a:gd name="connsiteY864" fmla="*/ 2280084 h 3743862"/>
              <a:gd name="connsiteX865" fmla="*/ 466522 w 4683617"/>
              <a:gd name="connsiteY865" fmla="*/ 2280084 h 3743862"/>
              <a:gd name="connsiteX866" fmla="*/ 536501 w 4683617"/>
              <a:gd name="connsiteY866" fmla="*/ 2352011 h 3743862"/>
              <a:gd name="connsiteX867" fmla="*/ 466522 w 4683617"/>
              <a:gd name="connsiteY867" fmla="*/ 2423938 h 3743862"/>
              <a:gd name="connsiteX868" fmla="*/ 396544 w 4683617"/>
              <a:gd name="connsiteY868" fmla="*/ 2352011 h 3743862"/>
              <a:gd name="connsiteX869" fmla="*/ 466522 w 4683617"/>
              <a:gd name="connsiteY869" fmla="*/ 2280084 h 3743862"/>
              <a:gd name="connsiteX870" fmla="*/ 259387 w 4683617"/>
              <a:gd name="connsiteY870" fmla="*/ 2280084 h 3743862"/>
              <a:gd name="connsiteX871" fmla="*/ 329365 w 4683617"/>
              <a:gd name="connsiteY871" fmla="*/ 2352011 h 3743862"/>
              <a:gd name="connsiteX872" fmla="*/ 259387 w 4683617"/>
              <a:gd name="connsiteY872" fmla="*/ 2423938 h 3743862"/>
              <a:gd name="connsiteX873" fmla="*/ 189409 w 4683617"/>
              <a:gd name="connsiteY873" fmla="*/ 2352011 h 3743862"/>
              <a:gd name="connsiteX874" fmla="*/ 259387 w 4683617"/>
              <a:gd name="connsiteY874" fmla="*/ 2280084 h 3743862"/>
              <a:gd name="connsiteX875" fmla="*/ 69979 w 4683617"/>
              <a:gd name="connsiteY875" fmla="*/ 2280084 h 3743862"/>
              <a:gd name="connsiteX876" fmla="*/ 139957 w 4683617"/>
              <a:gd name="connsiteY876" fmla="*/ 2352011 h 3743862"/>
              <a:gd name="connsiteX877" fmla="*/ 69979 w 4683617"/>
              <a:gd name="connsiteY877" fmla="*/ 2423938 h 3743862"/>
              <a:gd name="connsiteX878" fmla="*/ 0 w 4683617"/>
              <a:gd name="connsiteY878" fmla="*/ 2352011 h 3743862"/>
              <a:gd name="connsiteX879" fmla="*/ 69979 w 4683617"/>
              <a:gd name="connsiteY879" fmla="*/ 2280084 h 3743862"/>
              <a:gd name="connsiteX880" fmla="*/ 2240519 w 4683617"/>
              <a:gd name="connsiteY880" fmla="*/ 2273775 h 3743862"/>
              <a:gd name="connsiteX881" fmla="*/ 2310497 w 4683617"/>
              <a:gd name="connsiteY881" fmla="*/ 2345701 h 3743862"/>
              <a:gd name="connsiteX882" fmla="*/ 2240519 w 4683617"/>
              <a:gd name="connsiteY882" fmla="*/ 2417629 h 3743862"/>
              <a:gd name="connsiteX883" fmla="*/ 2170540 w 4683617"/>
              <a:gd name="connsiteY883" fmla="*/ 2345701 h 3743862"/>
              <a:gd name="connsiteX884" fmla="*/ 2240519 w 4683617"/>
              <a:gd name="connsiteY884" fmla="*/ 2273775 h 3743862"/>
              <a:gd name="connsiteX885" fmla="*/ 2050178 w 4683617"/>
              <a:gd name="connsiteY885" fmla="*/ 2273775 h 3743862"/>
              <a:gd name="connsiteX886" fmla="*/ 2120156 w 4683617"/>
              <a:gd name="connsiteY886" fmla="*/ 2345701 h 3743862"/>
              <a:gd name="connsiteX887" fmla="*/ 2050178 w 4683617"/>
              <a:gd name="connsiteY887" fmla="*/ 2417629 h 3743862"/>
              <a:gd name="connsiteX888" fmla="*/ 1980200 w 4683617"/>
              <a:gd name="connsiteY888" fmla="*/ 2345701 h 3743862"/>
              <a:gd name="connsiteX889" fmla="*/ 2050178 w 4683617"/>
              <a:gd name="connsiteY889" fmla="*/ 2273775 h 3743862"/>
              <a:gd name="connsiteX890" fmla="*/ 1843042 w 4683617"/>
              <a:gd name="connsiteY890" fmla="*/ 2273775 h 3743862"/>
              <a:gd name="connsiteX891" fmla="*/ 1913021 w 4683617"/>
              <a:gd name="connsiteY891" fmla="*/ 2345701 h 3743862"/>
              <a:gd name="connsiteX892" fmla="*/ 1843042 w 4683617"/>
              <a:gd name="connsiteY892" fmla="*/ 2417629 h 3743862"/>
              <a:gd name="connsiteX893" fmla="*/ 1773064 w 4683617"/>
              <a:gd name="connsiteY893" fmla="*/ 2345701 h 3743862"/>
              <a:gd name="connsiteX894" fmla="*/ 1843042 w 4683617"/>
              <a:gd name="connsiteY894" fmla="*/ 2273775 h 3743862"/>
              <a:gd name="connsiteX895" fmla="*/ 1653634 w 4683617"/>
              <a:gd name="connsiteY895" fmla="*/ 2273775 h 3743862"/>
              <a:gd name="connsiteX896" fmla="*/ 1723612 w 4683617"/>
              <a:gd name="connsiteY896" fmla="*/ 2345701 h 3743862"/>
              <a:gd name="connsiteX897" fmla="*/ 1653634 w 4683617"/>
              <a:gd name="connsiteY897" fmla="*/ 2417629 h 3743862"/>
              <a:gd name="connsiteX898" fmla="*/ 1583655 w 4683617"/>
              <a:gd name="connsiteY898" fmla="*/ 2345701 h 3743862"/>
              <a:gd name="connsiteX899" fmla="*/ 1653634 w 4683617"/>
              <a:gd name="connsiteY899" fmla="*/ 2273775 h 3743862"/>
              <a:gd name="connsiteX900" fmla="*/ 3824967 w 4683617"/>
              <a:gd name="connsiteY900" fmla="*/ 2270613 h 3743862"/>
              <a:gd name="connsiteX901" fmla="*/ 3894945 w 4683617"/>
              <a:gd name="connsiteY901" fmla="*/ 2342540 h 3743862"/>
              <a:gd name="connsiteX902" fmla="*/ 3824967 w 4683617"/>
              <a:gd name="connsiteY902" fmla="*/ 2414468 h 3743862"/>
              <a:gd name="connsiteX903" fmla="*/ 3754988 w 4683617"/>
              <a:gd name="connsiteY903" fmla="*/ 2342540 h 3743862"/>
              <a:gd name="connsiteX904" fmla="*/ 3824967 w 4683617"/>
              <a:gd name="connsiteY904" fmla="*/ 2270613 h 3743862"/>
              <a:gd name="connsiteX905" fmla="*/ 3634626 w 4683617"/>
              <a:gd name="connsiteY905" fmla="*/ 2270613 h 3743862"/>
              <a:gd name="connsiteX906" fmla="*/ 3704604 w 4683617"/>
              <a:gd name="connsiteY906" fmla="*/ 2342540 h 3743862"/>
              <a:gd name="connsiteX907" fmla="*/ 3634626 w 4683617"/>
              <a:gd name="connsiteY907" fmla="*/ 2414468 h 3743862"/>
              <a:gd name="connsiteX908" fmla="*/ 3564648 w 4683617"/>
              <a:gd name="connsiteY908" fmla="*/ 2342540 h 3743862"/>
              <a:gd name="connsiteX909" fmla="*/ 3634626 w 4683617"/>
              <a:gd name="connsiteY909" fmla="*/ 2270613 h 3743862"/>
              <a:gd name="connsiteX910" fmla="*/ 3427490 w 4683617"/>
              <a:gd name="connsiteY910" fmla="*/ 2270613 h 3743862"/>
              <a:gd name="connsiteX911" fmla="*/ 3497469 w 4683617"/>
              <a:gd name="connsiteY911" fmla="*/ 2342540 h 3743862"/>
              <a:gd name="connsiteX912" fmla="*/ 3427490 w 4683617"/>
              <a:gd name="connsiteY912" fmla="*/ 2414468 h 3743862"/>
              <a:gd name="connsiteX913" fmla="*/ 3357512 w 4683617"/>
              <a:gd name="connsiteY913" fmla="*/ 2342540 h 3743862"/>
              <a:gd name="connsiteX914" fmla="*/ 3427490 w 4683617"/>
              <a:gd name="connsiteY914" fmla="*/ 2270613 h 3743862"/>
              <a:gd name="connsiteX915" fmla="*/ 3238082 w 4683617"/>
              <a:gd name="connsiteY915" fmla="*/ 2270613 h 3743862"/>
              <a:gd name="connsiteX916" fmla="*/ 3308060 w 4683617"/>
              <a:gd name="connsiteY916" fmla="*/ 2342540 h 3743862"/>
              <a:gd name="connsiteX917" fmla="*/ 3238082 w 4683617"/>
              <a:gd name="connsiteY917" fmla="*/ 2414468 h 3743862"/>
              <a:gd name="connsiteX918" fmla="*/ 3168104 w 4683617"/>
              <a:gd name="connsiteY918" fmla="*/ 2342540 h 3743862"/>
              <a:gd name="connsiteX919" fmla="*/ 3238082 w 4683617"/>
              <a:gd name="connsiteY919" fmla="*/ 2270613 h 3743862"/>
              <a:gd name="connsiteX920" fmla="*/ 3028722 w 4683617"/>
              <a:gd name="connsiteY920" fmla="*/ 2269351 h 3743862"/>
              <a:gd name="connsiteX921" fmla="*/ 3098700 w 4683617"/>
              <a:gd name="connsiteY921" fmla="*/ 2341278 h 3743862"/>
              <a:gd name="connsiteX922" fmla="*/ 3028722 w 4683617"/>
              <a:gd name="connsiteY922" fmla="*/ 2413205 h 3743862"/>
              <a:gd name="connsiteX923" fmla="*/ 2958744 w 4683617"/>
              <a:gd name="connsiteY923" fmla="*/ 2341278 h 3743862"/>
              <a:gd name="connsiteX924" fmla="*/ 3028722 w 4683617"/>
              <a:gd name="connsiteY924" fmla="*/ 2269351 h 3743862"/>
              <a:gd name="connsiteX925" fmla="*/ 2838381 w 4683617"/>
              <a:gd name="connsiteY925" fmla="*/ 2269351 h 3743862"/>
              <a:gd name="connsiteX926" fmla="*/ 2908360 w 4683617"/>
              <a:gd name="connsiteY926" fmla="*/ 2341278 h 3743862"/>
              <a:gd name="connsiteX927" fmla="*/ 2838381 w 4683617"/>
              <a:gd name="connsiteY927" fmla="*/ 2413205 h 3743862"/>
              <a:gd name="connsiteX928" fmla="*/ 2768403 w 4683617"/>
              <a:gd name="connsiteY928" fmla="*/ 2341278 h 3743862"/>
              <a:gd name="connsiteX929" fmla="*/ 2838381 w 4683617"/>
              <a:gd name="connsiteY929" fmla="*/ 2269351 h 3743862"/>
              <a:gd name="connsiteX930" fmla="*/ 2631246 w 4683617"/>
              <a:gd name="connsiteY930" fmla="*/ 2269351 h 3743862"/>
              <a:gd name="connsiteX931" fmla="*/ 2701224 w 4683617"/>
              <a:gd name="connsiteY931" fmla="*/ 2341278 h 3743862"/>
              <a:gd name="connsiteX932" fmla="*/ 2631246 w 4683617"/>
              <a:gd name="connsiteY932" fmla="*/ 2413205 h 3743862"/>
              <a:gd name="connsiteX933" fmla="*/ 2561268 w 4683617"/>
              <a:gd name="connsiteY933" fmla="*/ 2341278 h 3743862"/>
              <a:gd name="connsiteX934" fmla="*/ 2631246 w 4683617"/>
              <a:gd name="connsiteY934" fmla="*/ 2269351 h 3743862"/>
              <a:gd name="connsiteX935" fmla="*/ 2441838 w 4683617"/>
              <a:gd name="connsiteY935" fmla="*/ 2269351 h 3743862"/>
              <a:gd name="connsiteX936" fmla="*/ 2511816 w 4683617"/>
              <a:gd name="connsiteY936" fmla="*/ 2341278 h 3743862"/>
              <a:gd name="connsiteX937" fmla="*/ 2441838 w 4683617"/>
              <a:gd name="connsiteY937" fmla="*/ 2413205 h 3743862"/>
              <a:gd name="connsiteX938" fmla="*/ 2371859 w 4683617"/>
              <a:gd name="connsiteY938" fmla="*/ 2341278 h 3743862"/>
              <a:gd name="connsiteX939" fmla="*/ 2441838 w 4683617"/>
              <a:gd name="connsiteY939" fmla="*/ 2269351 h 3743862"/>
              <a:gd name="connsiteX940" fmla="*/ 4612378 w 4683617"/>
              <a:gd name="connsiteY940" fmla="*/ 2263042 h 3743862"/>
              <a:gd name="connsiteX941" fmla="*/ 4682356 w 4683617"/>
              <a:gd name="connsiteY941" fmla="*/ 2334968 h 3743862"/>
              <a:gd name="connsiteX942" fmla="*/ 4612378 w 4683617"/>
              <a:gd name="connsiteY942" fmla="*/ 2406896 h 3743862"/>
              <a:gd name="connsiteX943" fmla="*/ 4542399 w 4683617"/>
              <a:gd name="connsiteY943" fmla="*/ 2334968 h 3743862"/>
              <a:gd name="connsiteX944" fmla="*/ 4612378 w 4683617"/>
              <a:gd name="connsiteY944" fmla="*/ 2263042 h 3743862"/>
              <a:gd name="connsiteX945" fmla="*/ 4422036 w 4683617"/>
              <a:gd name="connsiteY945" fmla="*/ 2263042 h 3743862"/>
              <a:gd name="connsiteX946" fmla="*/ 4492015 w 4683617"/>
              <a:gd name="connsiteY946" fmla="*/ 2334968 h 3743862"/>
              <a:gd name="connsiteX947" fmla="*/ 4422036 w 4683617"/>
              <a:gd name="connsiteY947" fmla="*/ 2406896 h 3743862"/>
              <a:gd name="connsiteX948" fmla="*/ 4352058 w 4683617"/>
              <a:gd name="connsiteY948" fmla="*/ 2334968 h 3743862"/>
              <a:gd name="connsiteX949" fmla="*/ 4422036 w 4683617"/>
              <a:gd name="connsiteY949" fmla="*/ 2263042 h 3743862"/>
              <a:gd name="connsiteX950" fmla="*/ 4214901 w 4683617"/>
              <a:gd name="connsiteY950" fmla="*/ 2263042 h 3743862"/>
              <a:gd name="connsiteX951" fmla="*/ 4284879 w 4683617"/>
              <a:gd name="connsiteY951" fmla="*/ 2334968 h 3743862"/>
              <a:gd name="connsiteX952" fmla="*/ 4214901 w 4683617"/>
              <a:gd name="connsiteY952" fmla="*/ 2406896 h 3743862"/>
              <a:gd name="connsiteX953" fmla="*/ 4144923 w 4683617"/>
              <a:gd name="connsiteY953" fmla="*/ 2334968 h 3743862"/>
              <a:gd name="connsiteX954" fmla="*/ 4214901 w 4683617"/>
              <a:gd name="connsiteY954" fmla="*/ 2263042 h 3743862"/>
              <a:gd name="connsiteX955" fmla="*/ 4025493 w 4683617"/>
              <a:gd name="connsiteY955" fmla="*/ 2263042 h 3743862"/>
              <a:gd name="connsiteX956" fmla="*/ 4095471 w 4683617"/>
              <a:gd name="connsiteY956" fmla="*/ 2334968 h 3743862"/>
              <a:gd name="connsiteX957" fmla="*/ 4025493 w 4683617"/>
              <a:gd name="connsiteY957" fmla="*/ 2406896 h 3743862"/>
              <a:gd name="connsiteX958" fmla="*/ 3955514 w 4683617"/>
              <a:gd name="connsiteY958" fmla="*/ 2334968 h 3743862"/>
              <a:gd name="connsiteX959" fmla="*/ 4025493 w 4683617"/>
              <a:gd name="connsiteY959" fmla="*/ 2263042 h 3743862"/>
              <a:gd name="connsiteX960" fmla="*/ 1453108 w 4683617"/>
              <a:gd name="connsiteY960" fmla="*/ 2092065 h 3743862"/>
              <a:gd name="connsiteX961" fmla="*/ 1523086 w 4683617"/>
              <a:gd name="connsiteY961" fmla="*/ 2163992 h 3743862"/>
              <a:gd name="connsiteX962" fmla="*/ 1453108 w 4683617"/>
              <a:gd name="connsiteY962" fmla="*/ 2235919 h 3743862"/>
              <a:gd name="connsiteX963" fmla="*/ 1383129 w 4683617"/>
              <a:gd name="connsiteY963" fmla="*/ 2163992 h 3743862"/>
              <a:gd name="connsiteX964" fmla="*/ 1453108 w 4683617"/>
              <a:gd name="connsiteY964" fmla="*/ 2092065 h 3743862"/>
              <a:gd name="connsiteX965" fmla="*/ 1262767 w 4683617"/>
              <a:gd name="connsiteY965" fmla="*/ 2092065 h 3743862"/>
              <a:gd name="connsiteX966" fmla="*/ 1332746 w 4683617"/>
              <a:gd name="connsiteY966" fmla="*/ 2163992 h 3743862"/>
              <a:gd name="connsiteX967" fmla="*/ 1262767 w 4683617"/>
              <a:gd name="connsiteY967" fmla="*/ 2235919 h 3743862"/>
              <a:gd name="connsiteX968" fmla="*/ 1192789 w 4683617"/>
              <a:gd name="connsiteY968" fmla="*/ 2163992 h 3743862"/>
              <a:gd name="connsiteX969" fmla="*/ 1262767 w 4683617"/>
              <a:gd name="connsiteY969" fmla="*/ 2092065 h 3743862"/>
              <a:gd name="connsiteX970" fmla="*/ 1055631 w 4683617"/>
              <a:gd name="connsiteY970" fmla="*/ 2092065 h 3743862"/>
              <a:gd name="connsiteX971" fmla="*/ 1125610 w 4683617"/>
              <a:gd name="connsiteY971" fmla="*/ 2163992 h 3743862"/>
              <a:gd name="connsiteX972" fmla="*/ 1055631 w 4683617"/>
              <a:gd name="connsiteY972" fmla="*/ 2235919 h 3743862"/>
              <a:gd name="connsiteX973" fmla="*/ 985654 w 4683617"/>
              <a:gd name="connsiteY973" fmla="*/ 2163992 h 3743862"/>
              <a:gd name="connsiteX974" fmla="*/ 1055631 w 4683617"/>
              <a:gd name="connsiteY974" fmla="*/ 2092065 h 3743862"/>
              <a:gd name="connsiteX975" fmla="*/ 866223 w 4683617"/>
              <a:gd name="connsiteY975" fmla="*/ 2092065 h 3743862"/>
              <a:gd name="connsiteX976" fmla="*/ 936201 w 4683617"/>
              <a:gd name="connsiteY976" fmla="*/ 2163992 h 3743862"/>
              <a:gd name="connsiteX977" fmla="*/ 866223 w 4683617"/>
              <a:gd name="connsiteY977" fmla="*/ 2235919 h 3743862"/>
              <a:gd name="connsiteX978" fmla="*/ 796245 w 4683617"/>
              <a:gd name="connsiteY978" fmla="*/ 2163992 h 3743862"/>
              <a:gd name="connsiteX979" fmla="*/ 866223 w 4683617"/>
              <a:gd name="connsiteY979" fmla="*/ 2092065 h 3743862"/>
              <a:gd name="connsiteX980" fmla="*/ 656863 w 4683617"/>
              <a:gd name="connsiteY980" fmla="*/ 2090803 h 3743862"/>
              <a:gd name="connsiteX981" fmla="*/ 726841 w 4683617"/>
              <a:gd name="connsiteY981" fmla="*/ 2162729 h 3743862"/>
              <a:gd name="connsiteX982" fmla="*/ 656863 w 4683617"/>
              <a:gd name="connsiteY982" fmla="*/ 2234657 h 3743862"/>
              <a:gd name="connsiteX983" fmla="*/ 586885 w 4683617"/>
              <a:gd name="connsiteY983" fmla="*/ 2162729 h 3743862"/>
              <a:gd name="connsiteX984" fmla="*/ 656863 w 4683617"/>
              <a:gd name="connsiteY984" fmla="*/ 2090803 h 3743862"/>
              <a:gd name="connsiteX985" fmla="*/ 466522 w 4683617"/>
              <a:gd name="connsiteY985" fmla="*/ 2090803 h 3743862"/>
              <a:gd name="connsiteX986" fmla="*/ 536501 w 4683617"/>
              <a:gd name="connsiteY986" fmla="*/ 2162729 h 3743862"/>
              <a:gd name="connsiteX987" fmla="*/ 466522 w 4683617"/>
              <a:gd name="connsiteY987" fmla="*/ 2234657 h 3743862"/>
              <a:gd name="connsiteX988" fmla="*/ 396544 w 4683617"/>
              <a:gd name="connsiteY988" fmla="*/ 2162729 h 3743862"/>
              <a:gd name="connsiteX989" fmla="*/ 466522 w 4683617"/>
              <a:gd name="connsiteY989" fmla="*/ 2090803 h 3743862"/>
              <a:gd name="connsiteX990" fmla="*/ 259387 w 4683617"/>
              <a:gd name="connsiteY990" fmla="*/ 2090803 h 3743862"/>
              <a:gd name="connsiteX991" fmla="*/ 329365 w 4683617"/>
              <a:gd name="connsiteY991" fmla="*/ 2162729 h 3743862"/>
              <a:gd name="connsiteX992" fmla="*/ 259387 w 4683617"/>
              <a:gd name="connsiteY992" fmla="*/ 2234657 h 3743862"/>
              <a:gd name="connsiteX993" fmla="*/ 189409 w 4683617"/>
              <a:gd name="connsiteY993" fmla="*/ 2162729 h 3743862"/>
              <a:gd name="connsiteX994" fmla="*/ 259387 w 4683617"/>
              <a:gd name="connsiteY994" fmla="*/ 2090803 h 3743862"/>
              <a:gd name="connsiteX995" fmla="*/ 69979 w 4683617"/>
              <a:gd name="connsiteY995" fmla="*/ 2090803 h 3743862"/>
              <a:gd name="connsiteX996" fmla="*/ 139957 w 4683617"/>
              <a:gd name="connsiteY996" fmla="*/ 2162729 h 3743862"/>
              <a:gd name="connsiteX997" fmla="*/ 69979 w 4683617"/>
              <a:gd name="connsiteY997" fmla="*/ 2234657 h 3743862"/>
              <a:gd name="connsiteX998" fmla="*/ 0 w 4683617"/>
              <a:gd name="connsiteY998" fmla="*/ 2162729 h 3743862"/>
              <a:gd name="connsiteX999" fmla="*/ 69979 w 4683617"/>
              <a:gd name="connsiteY999" fmla="*/ 2090803 h 3743862"/>
              <a:gd name="connsiteX1000" fmla="*/ 2240519 w 4683617"/>
              <a:gd name="connsiteY1000" fmla="*/ 2084493 h 3743862"/>
              <a:gd name="connsiteX1001" fmla="*/ 2310497 w 4683617"/>
              <a:gd name="connsiteY1001" fmla="*/ 2156420 h 3743862"/>
              <a:gd name="connsiteX1002" fmla="*/ 2240519 w 4683617"/>
              <a:gd name="connsiteY1002" fmla="*/ 2228347 h 3743862"/>
              <a:gd name="connsiteX1003" fmla="*/ 2170540 w 4683617"/>
              <a:gd name="connsiteY1003" fmla="*/ 2156420 h 3743862"/>
              <a:gd name="connsiteX1004" fmla="*/ 2240519 w 4683617"/>
              <a:gd name="connsiteY1004" fmla="*/ 2084493 h 3743862"/>
              <a:gd name="connsiteX1005" fmla="*/ 2050178 w 4683617"/>
              <a:gd name="connsiteY1005" fmla="*/ 2084493 h 3743862"/>
              <a:gd name="connsiteX1006" fmla="*/ 2120156 w 4683617"/>
              <a:gd name="connsiteY1006" fmla="*/ 2156420 h 3743862"/>
              <a:gd name="connsiteX1007" fmla="*/ 2050178 w 4683617"/>
              <a:gd name="connsiteY1007" fmla="*/ 2228347 h 3743862"/>
              <a:gd name="connsiteX1008" fmla="*/ 1980200 w 4683617"/>
              <a:gd name="connsiteY1008" fmla="*/ 2156420 h 3743862"/>
              <a:gd name="connsiteX1009" fmla="*/ 2050178 w 4683617"/>
              <a:gd name="connsiteY1009" fmla="*/ 2084493 h 3743862"/>
              <a:gd name="connsiteX1010" fmla="*/ 1843042 w 4683617"/>
              <a:gd name="connsiteY1010" fmla="*/ 2084493 h 3743862"/>
              <a:gd name="connsiteX1011" fmla="*/ 1913021 w 4683617"/>
              <a:gd name="connsiteY1011" fmla="*/ 2156420 h 3743862"/>
              <a:gd name="connsiteX1012" fmla="*/ 1843042 w 4683617"/>
              <a:gd name="connsiteY1012" fmla="*/ 2228347 h 3743862"/>
              <a:gd name="connsiteX1013" fmla="*/ 1773064 w 4683617"/>
              <a:gd name="connsiteY1013" fmla="*/ 2156420 h 3743862"/>
              <a:gd name="connsiteX1014" fmla="*/ 1843042 w 4683617"/>
              <a:gd name="connsiteY1014" fmla="*/ 2084493 h 3743862"/>
              <a:gd name="connsiteX1015" fmla="*/ 1653634 w 4683617"/>
              <a:gd name="connsiteY1015" fmla="*/ 2084493 h 3743862"/>
              <a:gd name="connsiteX1016" fmla="*/ 1723612 w 4683617"/>
              <a:gd name="connsiteY1016" fmla="*/ 2156420 h 3743862"/>
              <a:gd name="connsiteX1017" fmla="*/ 1653634 w 4683617"/>
              <a:gd name="connsiteY1017" fmla="*/ 2228347 h 3743862"/>
              <a:gd name="connsiteX1018" fmla="*/ 1583655 w 4683617"/>
              <a:gd name="connsiteY1018" fmla="*/ 2156420 h 3743862"/>
              <a:gd name="connsiteX1019" fmla="*/ 1653634 w 4683617"/>
              <a:gd name="connsiteY1019" fmla="*/ 2084493 h 3743862"/>
              <a:gd name="connsiteX1020" fmla="*/ 3824967 w 4683617"/>
              <a:gd name="connsiteY1020" fmla="*/ 2081332 h 3743862"/>
              <a:gd name="connsiteX1021" fmla="*/ 3894945 w 4683617"/>
              <a:gd name="connsiteY1021" fmla="*/ 2153259 h 3743862"/>
              <a:gd name="connsiteX1022" fmla="*/ 3824967 w 4683617"/>
              <a:gd name="connsiteY1022" fmla="*/ 2225186 h 3743862"/>
              <a:gd name="connsiteX1023" fmla="*/ 3754988 w 4683617"/>
              <a:gd name="connsiteY1023" fmla="*/ 2153259 h 3743862"/>
              <a:gd name="connsiteX1024" fmla="*/ 3824967 w 4683617"/>
              <a:gd name="connsiteY1024" fmla="*/ 2081332 h 3743862"/>
              <a:gd name="connsiteX1025" fmla="*/ 3634626 w 4683617"/>
              <a:gd name="connsiteY1025" fmla="*/ 2081332 h 3743862"/>
              <a:gd name="connsiteX1026" fmla="*/ 3704604 w 4683617"/>
              <a:gd name="connsiteY1026" fmla="*/ 2153259 h 3743862"/>
              <a:gd name="connsiteX1027" fmla="*/ 3634626 w 4683617"/>
              <a:gd name="connsiteY1027" fmla="*/ 2225186 h 3743862"/>
              <a:gd name="connsiteX1028" fmla="*/ 3564648 w 4683617"/>
              <a:gd name="connsiteY1028" fmla="*/ 2153259 h 3743862"/>
              <a:gd name="connsiteX1029" fmla="*/ 3634626 w 4683617"/>
              <a:gd name="connsiteY1029" fmla="*/ 2081332 h 3743862"/>
              <a:gd name="connsiteX1030" fmla="*/ 3427490 w 4683617"/>
              <a:gd name="connsiteY1030" fmla="*/ 2081332 h 3743862"/>
              <a:gd name="connsiteX1031" fmla="*/ 3497469 w 4683617"/>
              <a:gd name="connsiteY1031" fmla="*/ 2153259 h 3743862"/>
              <a:gd name="connsiteX1032" fmla="*/ 3427490 w 4683617"/>
              <a:gd name="connsiteY1032" fmla="*/ 2225186 h 3743862"/>
              <a:gd name="connsiteX1033" fmla="*/ 3357512 w 4683617"/>
              <a:gd name="connsiteY1033" fmla="*/ 2153259 h 3743862"/>
              <a:gd name="connsiteX1034" fmla="*/ 3427490 w 4683617"/>
              <a:gd name="connsiteY1034" fmla="*/ 2081332 h 3743862"/>
              <a:gd name="connsiteX1035" fmla="*/ 3238082 w 4683617"/>
              <a:gd name="connsiteY1035" fmla="*/ 2081332 h 3743862"/>
              <a:gd name="connsiteX1036" fmla="*/ 3308060 w 4683617"/>
              <a:gd name="connsiteY1036" fmla="*/ 2153259 h 3743862"/>
              <a:gd name="connsiteX1037" fmla="*/ 3238082 w 4683617"/>
              <a:gd name="connsiteY1037" fmla="*/ 2225186 h 3743862"/>
              <a:gd name="connsiteX1038" fmla="*/ 3168104 w 4683617"/>
              <a:gd name="connsiteY1038" fmla="*/ 2153259 h 3743862"/>
              <a:gd name="connsiteX1039" fmla="*/ 3238082 w 4683617"/>
              <a:gd name="connsiteY1039" fmla="*/ 2081332 h 3743862"/>
              <a:gd name="connsiteX1040" fmla="*/ 3028722 w 4683617"/>
              <a:gd name="connsiteY1040" fmla="*/ 2080070 h 3743862"/>
              <a:gd name="connsiteX1041" fmla="*/ 3098700 w 4683617"/>
              <a:gd name="connsiteY1041" fmla="*/ 2151996 h 3743862"/>
              <a:gd name="connsiteX1042" fmla="*/ 3028722 w 4683617"/>
              <a:gd name="connsiteY1042" fmla="*/ 2223924 h 3743862"/>
              <a:gd name="connsiteX1043" fmla="*/ 2958744 w 4683617"/>
              <a:gd name="connsiteY1043" fmla="*/ 2151996 h 3743862"/>
              <a:gd name="connsiteX1044" fmla="*/ 3028722 w 4683617"/>
              <a:gd name="connsiteY1044" fmla="*/ 2080070 h 3743862"/>
              <a:gd name="connsiteX1045" fmla="*/ 2838381 w 4683617"/>
              <a:gd name="connsiteY1045" fmla="*/ 2080070 h 3743862"/>
              <a:gd name="connsiteX1046" fmla="*/ 2908360 w 4683617"/>
              <a:gd name="connsiteY1046" fmla="*/ 2151996 h 3743862"/>
              <a:gd name="connsiteX1047" fmla="*/ 2838381 w 4683617"/>
              <a:gd name="connsiteY1047" fmla="*/ 2223924 h 3743862"/>
              <a:gd name="connsiteX1048" fmla="*/ 2768403 w 4683617"/>
              <a:gd name="connsiteY1048" fmla="*/ 2151996 h 3743862"/>
              <a:gd name="connsiteX1049" fmla="*/ 2838381 w 4683617"/>
              <a:gd name="connsiteY1049" fmla="*/ 2080070 h 3743862"/>
              <a:gd name="connsiteX1050" fmla="*/ 2631246 w 4683617"/>
              <a:gd name="connsiteY1050" fmla="*/ 2080070 h 3743862"/>
              <a:gd name="connsiteX1051" fmla="*/ 2701224 w 4683617"/>
              <a:gd name="connsiteY1051" fmla="*/ 2151996 h 3743862"/>
              <a:gd name="connsiteX1052" fmla="*/ 2631246 w 4683617"/>
              <a:gd name="connsiteY1052" fmla="*/ 2223924 h 3743862"/>
              <a:gd name="connsiteX1053" fmla="*/ 2561268 w 4683617"/>
              <a:gd name="connsiteY1053" fmla="*/ 2151996 h 3743862"/>
              <a:gd name="connsiteX1054" fmla="*/ 2631246 w 4683617"/>
              <a:gd name="connsiteY1054" fmla="*/ 2080070 h 3743862"/>
              <a:gd name="connsiteX1055" fmla="*/ 2441838 w 4683617"/>
              <a:gd name="connsiteY1055" fmla="*/ 2080070 h 3743862"/>
              <a:gd name="connsiteX1056" fmla="*/ 2511816 w 4683617"/>
              <a:gd name="connsiteY1056" fmla="*/ 2151996 h 3743862"/>
              <a:gd name="connsiteX1057" fmla="*/ 2441838 w 4683617"/>
              <a:gd name="connsiteY1057" fmla="*/ 2223924 h 3743862"/>
              <a:gd name="connsiteX1058" fmla="*/ 2371859 w 4683617"/>
              <a:gd name="connsiteY1058" fmla="*/ 2151996 h 3743862"/>
              <a:gd name="connsiteX1059" fmla="*/ 2441838 w 4683617"/>
              <a:gd name="connsiteY1059" fmla="*/ 2080070 h 3743862"/>
              <a:gd name="connsiteX1060" fmla="*/ 4612378 w 4683617"/>
              <a:gd name="connsiteY1060" fmla="*/ 2073760 h 3743862"/>
              <a:gd name="connsiteX1061" fmla="*/ 4682356 w 4683617"/>
              <a:gd name="connsiteY1061" fmla="*/ 2145687 h 3743862"/>
              <a:gd name="connsiteX1062" fmla="*/ 4612378 w 4683617"/>
              <a:gd name="connsiteY1062" fmla="*/ 2217614 h 3743862"/>
              <a:gd name="connsiteX1063" fmla="*/ 4542399 w 4683617"/>
              <a:gd name="connsiteY1063" fmla="*/ 2145687 h 3743862"/>
              <a:gd name="connsiteX1064" fmla="*/ 4612378 w 4683617"/>
              <a:gd name="connsiteY1064" fmla="*/ 2073760 h 3743862"/>
              <a:gd name="connsiteX1065" fmla="*/ 4422036 w 4683617"/>
              <a:gd name="connsiteY1065" fmla="*/ 2073760 h 3743862"/>
              <a:gd name="connsiteX1066" fmla="*/ 4492015 w 4683617"/>
              <a:gd name="connsiteY1066" fmla="*/ 2145687 h 3743862"/>
              <a:gd name="connsiteX1067" fmla="*/ 4422036 w 4683617"/>
              <a:gd name="connsiteY1067" fmla="*/ 2217614 h 3743862"/>
              <a:gd name="connsiteX1068" fmla="*/ 4352058 w 4683617"/>
              <a:gd name="connsiteY1068" fmla="*/ 2145687 h 3743862"/>
              <a:gd name="connsiteX1069" fmla="*/ 4422036 w 4683617"/>
              <a:gd name="connsiteY1069" fmla="*/ 2073760 h 3743862"/>
              <a:gd name="connsiteX1070" fmla="*/ 4214901 w 4683617"/>
              <a:gd name="connsiteY1070" fmla="*/ 2073760 h 3743862"/>
              <a:gd name="connsiteX1071" fmla="*/ 4284879 w 4683617"/>
              <a:gd name="connsiteY1071" fmla="*/ 2145687 h 3743862"/>
              <a:gd name="connsiteX1072" fmla="*/ 4214901 w 4683617"/>
              <a:gd name="connsiteY1072" fmla="*/ 2217614 h 3743862"/>
              <a:gd name="connsiteX1073" fmla="*/ 4144923 w 4683617"/>
              <a:gd name="connsiteY1073" fmla="*/ 2145687 h 3743862"/>
              <a:gd name="connsiteX1074" fmla="*/ 4214901 w 4683617"/>
              <a:gd name="connsiteY1074" fmla="*/ 2073760 h 3743862"/>
              <a:gd name="connsiteX1075" fmla="*/ 4025493 w 4683617"/>
              <a:gd name="connsiteY1075" fmla="*/ 2073760 h 3743862"/>
              <a:gd name="connsiteX1076" fmla="*/ 4095471 w 4683617"/>
              <a:gd name="connsiteY1076" fmla="*/ 2145687 h 3743862"/>
              <a:gd name="connsiteX1077" fmla="*/ 4025493 w 4683617"/>
              <a:gd name="connsiteY1077" fmla="*/ 2217614 h 3743862"/>
              <a:gd name="connsiteX1078" fmla="*/ 3955514 w 4683617"/>
              <a:gd name="connsiteY1078" fmla="*/ 2145687 h 3743862"/>
              <a:gd name="connsiteX1079" fmla="*/ 4025493 w 4683617"/>
              <a:gd name="connsiteY1079" fmla="*/ 2073760 h 3743862"/>
              <a:gd name="connsiteX1080" fmla="*/ 1453108 w 4683617"/>
              <a:gd name="connsiteY1080" fmla="*/ 1896474 h 3743862"/>
              <a:gd name="connsiteX1081" fmla="*/ 1523086 w 4683617"/>
              <a:gd name="connsiteY1081" fmla="*/ 1968401 h 3743862"/>
              <a:gd name="connsiteX1082" fmla="*/ 1453108 w 4683617"/>
              <a:gd name="connsiteY1082" fmla="*/ 2040328 h 3743862"/>
              <a:gd name="connsiteX1083" fmla="*/ 1383129 w 4683617"/>
              <a:gd name="connsiteY1083" fmla="*/ 1968401 h 3743862"/>
              <a:gd name="connsiteX1084" fmla="*/ 1453108 w 4683617"/>
              <a:gd name="connsiteY1084" fmla="*/ 1896474 h 3743862"/>
              <a:gd name="connsiteX1085" fmla="*/ 1262767 w 4683617"/>
              <a:gd name="connsiteY1085" fmla="*/ 1896474 h 3743862"/>
              <a:gd name="connsiteX1086" fmla="*/ 1332746 w 4683617"/>
              <a:gd name="connsiteY1086" fmla="*/ 1968401 h 3743862"/>
              <a:gd name="connsiteX1087" fmla="*/ 1262767 w 4683617"/>
              <a:gd name="connsiteY1087" fmla="*/ 2040328 h 3743862"/>
              <a:gd name="connsiteX1088" fmla="*/ 1192789 w 4683617"/>
              <a:gd name="connsiteY1088" fmla="*/ 1968401 h 3743862"/>
              <a:gd name="connsiteX1089" fmla="*/ 1262767 w 4683617"/>
              <a:gd name="connsiteY1089" fmla="*/ 1896474 h 3743862"/>
              <a:gd name="connsiteX1090" fmla="*/ 1055631 w 4683617"/>
              <a:gd name="connsiteY1090" fmla="*/ 1896474 h 3743862"/>
              <a:gd name="connsiteX1091" fmla="*/ 1125610 w 4683617"/>
              <a:gd name="connsiteY1091" fmla="*/ 1968401 h 3743862"/>
              <a:gd name="connsiteX1092" fmla="*/ 1055631 w 4683617"/>
              <a:gd name="connsiteY1092" fmla="*/ 2040328 h 3743862"/>
              <a:gd name="connsiteX1093" fmla="*/ 985654 w 4683617"/>
              <a:gd name="connsiteY1093" fmla="*/ 1968401 h 3743862"/>
              <a:gd name="connsiteX1094" fmla="*/ 1055631 w 4683617"/>
              <a:gd name="connsiteY1094" fmla="*/ 1896474 h 3743862"/>
              <a:gd name="connsiteX1095" fmla="*/ 866223 w 4683617"/>
              <a:gd name="connsiteY1095" fmla="*/ 1896474 h 3743862"/>
              <a:gd name="connsiteX1096" fmla="*/ 936201 w 4683617"/>
              <a:gd name="connsiteY1096" fmla="*/ 1968401 h 3743862"/>
              <a:gd name="connsiteX1097" fmla="*/ 866223 w 4683617"/>
              <a:gd name="connsiteY1097" fmla="*/ 2040328 h 3743862"/>
              <a:gd name="connsiteX1098" fmla="*/ 796245 w 4683617"/>
              <a:gd name="connsiteY1098" fmla="*/ 1968401 h 3743862"/>
              <a:gd name="connsiteX1099" fmla="*/ 866223 w 4683617"/>
              <a:gd name="connsiteY1099" fmla="*/ 1896474 h 3743862"/>
              <a:gd name="connsiteX1100" fmla="*/ 656863 w 4683617"/>
              <a:gd name="connsiteY1100" fmla="*/ 1895212 h 3743862"/>
              <a:gd name="connsiteX1101" fmla="*/ 726841 w 4683617"/>
              <a:gd name="connsiteY1101" fmla="*/ 1967139 h 3743862"/>
              <a:gd name="connsiteX1102" fmla="*/ 656863 w 4683617"/>
              <a:gd name="connsiteY1102" fmla="*/ 2039066 h 3743862"/>
              <a:gd name="connsiteX1103" fmla="*/ 586885 w 4683617"/>
              <a:gd name="connsiteY1103" fmla="*/ 1967139 h 3743862"/>
              <a:gd name="connsiteX1104" fmla="*/ 656863 w 4683617"/>
              <a:gd name="connsiteY1104" fmla="*/ 1895212 h 3743862"/>
              <a:gd name="connsiteX1105" fmla="*/ 466522 w 4683617"/>
              <a:gd name="connsiteY1105" fmla="*/ 1895212 h 3743862"/>
              <a:gd name="connsiteX1106" fmla="*/ 536501 w 4683617"/>
              <a:gd name="connsiteY1106" fmla="*/ 1967139 h 3743862"/>
              <a:gd name="connsiteX1107" fmla="*/ 466522 w 4683617"/>
              <a:gd name="connsiteY1107" fmla="*/ 2039066 h 3743862"/>
              <a:gd name="connsiteX1108" fmla="*/ 396544 w 4683617"/>
              <a:gd name="connsiteY1108" fmla="*/ 1967139 h 3743862"/>
              <a:gd name="connsiteX1109" fmla="*/ 466522 w 4683617"/>
              <a:gd name="connsiteY1109" fmla="*/ 1895212 h 3743862"/>
              <a:gd name="connsiteX1110" fmla="*/ 259387 w 4683617"/>
              <a:gd name="connsiteY1110" fmla="*/ 1895212 h 3743862"/>
              <a:gd name="connsiteX1111" fmla="*/ 329365 w 4683617"/>
              <a:gd name="connsiteY1111" fmla="*/ 1967139 h 3743862"/>
              <a:gd name="connsiteX1112" fmla="*/ 259387 w 4683617"/>
              <a:gd name="connsiteY1112" fmla="*/ 2039066 h 3743862"/>
              <a:gd name="connsiteX1113" fmla="*/ 189409 w 4683617"/>
              <a:gd name="connsiteY1113" fmla="*/ 1967139 h 3743862"/>
              <a:gd name="connsiteX1114" fmla="*/ 259387 w 4683617"/>
              <a:gd name="connsiteY1114" fmla="*/ 1895212 h 3743862"/>
              <a:gd name="connsiteX1115" fmla="*/ 69979 w 4683617"/>
              <a:gd name="connsiteY1115" fmla="*/ 1895212 h 3743862"/>
              <a:gd name="connsiteX1116" fmla="*/ 139957 w 4683617"/>
              <a:gd name="connsiteY1116" fmla="*/ 1967139 h 3743862"/>
              <a:gd name="connsiteX1117" fmla="*/ 69979 w 4683617"/>
              <a:gd name="connsiteY1117" fmla="*/ 2039066 h 3743862"/>
              <a:gd name="connsiteX1118" fmla="*/ 0 w 4683617"/>
              <a:gd name="connsiteY1118" fmla="*/ 1967139 h 3743862"/>
              <a:gd name="connsiteX1119" fmla="*/ 69979 w 4683617"/>
              <a:gd name="connsiteY1119" fmla="*/ 1895212 h 3743862"/>
              <a:gd name="connsiteX1120" fmla="*/ 2240519 w 4683617"/>
              <a:gd name="connsiteY1120" fmla="*/ 1888902 h 3743862"/>
              <a:gd name="connsiteX1121" fmla="*/ 2310497 w 4683617"/>
              <a:gd name="connsiteY1121" fmla="*/ 1960829 h 3743862"/>
              <a:gd name="connsiteX1122" fmla="*/ 2240519 w 4683617"/>
              <a:gd name="connsiteY1122" fmla="*/ 2032756 h 3743862"/>
              <a:gd name="connsiteX1123" fmla="*/ 2170540 w 4683617"/>
              <a:gd name="connsiteY1123" fmla="*/ 1960829 h 3743862"/>
              <a:gd name="connsiteX1124" fmla="*/ 2240519 w 4683617"/>
              <a:gd name="connsiteY1124" fmla="*/ 1888902 h 3743862"/>
              <a:gd name="connsiteX1125" fmla="*/ 2050178 w 4683617"/>
              <a:gd name="connsiteY1125" fmla="*/ 1888902 h 3743862"/>
              <a:gd name="connsiteX1126" fmla="*/ 2120156 w 4683617"/>
              <a:gd name="connsiteY1126" fmla="*/ 1960829 h 3743862"/>
              <a:gd name="connsiteX1127" fmla="*/ 2050178 w 4683617"/>
              <a:gd name="connsiteY1127" fmla="*/ 2032756 h 3743862"/>
              <a:gd name="connsiteX1128" fmla="*/ 1980200 w 4683617"/>
              <a:gd name="connsiteY1128" fmla="*/ 1960829 h 3743862"/>
              <a:gd name="connsiteX1129" fmla="*/ 2050178 w 4683617"/>
              <a:gd name="connsiteY1129" fmla="*/ 1888902 h 3743862"/>
              <a:gd name="connsiteX1130" fmla="*/ 1843042 w 4683617"/>
              <a:gd name="connsiteY1130" fmla="*/ 1888902 h 3743862"/>
              <a:gd name="connsiteX1131" fmla="*/ 1913021 w 4683617"/>
              <a:gd name="connsiteY1131" fmla="*/ 1960829 h 3743862"/>
              <a:gd name="connsiteX1132" fmla="*/ 1843042 w 4683617"/>
              <a:gd name="connsiteY1132" fmla="*/ 2032756 h 3743862"/>
              <a:gd name="connsiteX1133" fmla="*/ 1773064 w 4683617"/>
              <a:gd name="connsiteY1133" fmla="*/ 1960829 h 3743862"/>
              <a:gd name="connsiteX1134" fmla="*/ 1843042 w 4683617"/>
              <a:gd name="connsiteY1134" fmla="*/ 1888902 h 3743862"/>
              <a:gd name="connsiteX1135" fmla="*/ 1653634 w 4683617"/>
              <a:gd name="connsiteY1135" fmla="*/ 1888902 h 3743862"/>
              <a:gd name="connsiteX1136" fmla="*/ 1723612 w 4683617"/>
              <a:gd name="connsiteY1136" fmla="*/ 1960829 h 3743862"/>
              <a:gd name="connsiteX1137" fmla="*/ 1653634 w 4683617"/>
              <a:gd name="connsiteY1137" fmla="*/ 2032756 h 3743862"/>
              <a:gd name="connsiteX1138" fmla="*/ 1583655 w 4683617"/>
              <a:gd name="connsiteY1138" fmla="*/ 1960829 h 3743862"/>
              <a:gd name="connsiteX1139" fmla="*/ 1653634 w 4683617"/>
              <a:gd name="connsiteY1139" fmla="*/ 1888902 h 3743862"/>
              <a:gd name="connsiteX1140" fmla="*/ 3824967 w 4683617"/>
              <a:gd name="connsiteY1140" fmla="*/ 1885741 h 3743862"/>
              <a:gd name="connsiteX1141" fmla="*/ 3894945 w 4683617"/>
              <a:gd name="connsiteY1141" fmla="*/ 1957668 h 3743862"/>
              <a:gd name="connsiteX1142" fmla="*/ 3824967 w 4683617"/>
              <a:gd name="connsiteY1142" fmla="*/ 2029595 h 3743862"/>
              <a:gd name="connsiteX1143" fmla="*/ 3754988 w 4683617"/>
              <a:gd name="connsiteY1143" fmla="*/ 1957668 h 3743862"/>
              <a:gd name="connsiteX1144" fmla="*/ 3824967 w 4683617"/>
              <a:gd name="connsiteY1144" fmla="*/ 1885741 h 3743862"/>
              <a:gd name="connsiteX1145" fmla="*/ 3634626 w 4683617"/>
              <a:gd name="connsiteY1145" fmla="*/ 1885741 h 3743862"/>
              <a:gd name="connsiteX1146" fmla="*/ 3704604 w 4683617"/>
              <a:gd name="connsiteY1146" fmla="*/ 1957668 h 3743862"/>
              <a:gd name="connsiteX1147" fmla="*/ 3634626 w 4683617"/>
              <a:gd name="connsiteY1147" fmla="*/ 2029595 h 3743862"/>
              <a:gd name="connsiteX1148" fmla="*/ 3564648 w 4683617"/>
              <a:gd name="connsiteY1148" fmla="*/ 1957668 h 3743862"/>
              <a:gd name="connsiteX1149" fmla="*/ 3634626 w 4683617"/>
              <a:gd name="connsiteY1149" fmla="*/ 1885741 h 3743862"/>
              <a:gd name="connsiteX1150" fmla="*/ 3427490 w 4683617"/>
              <a:gd name="connsiteY1150" fmla="*/ 1885741 h 3743862"/>
              <a:gd name="connsiteX1151" fmla="*/ 3497469 w 4683617"/>
              <a:gd name="connsiteY1151" fmla="*/ 1957668 h 3743862"/>
              <a:gd name="connsiteX1152" fmla="*/ 3427490 w 4683617"/>
              <a:gd name="connsiteY1152" fmla="*/ 2029595 h 3743862"/>
              <a:gd name="connsiteX1153" fmla="*/ 3357512 w 4683617"/>
              <a:gd name="connsiteY1153" fmla="*/ 1957668 h 3743862"/>
              <a:gd name="connsiteX1154" fmla="*/ 3427490 w 4683617"/>
              <a:gd name="connsiteY1154" fmla="*/ 1885741 h 3743862"/>
              <a:gd name="connsiteX1155" fmla="*/ 3238082 w 4683617"/>
              <a:gd name="connsiteY1155" fmla="*/ 1885741 h 3743862"/>
              <a:gd name="connsiteX1156" fmla="*/ 3308060 w 4683617"/>
              <a:gd name="connsiteY1156" fmla="*/ 1957668 h 3743862"/>
              <a:gd name="connsiteX1157" fmla="*/ 3238082 w 4683617"/>
              <a:gd name="connsiteY1157" fmla="*/ 2029595 h 3743862"/>
              <a:gd name="connsiteX1158" fmla="*/ 3168104 w 4683617"/>
              <a:gd name="connsiteY1158" fmla="*/ 1957668 h 3743862"/>
              <a:gd name="connsiteX1159" fmla="*/ 3238082 w 4683617"/>
              <a:gd name="connsiteY1159" fmla="*/ 1885741 h 3743862"/>
              <a:gd name="connsiteX1160" fmla="*/ 3028722 w 4683617"/>
              <a:gd name="connsiteY1160" fmla="*/ 1884479 h 3743862"/>
              <a:gd name="connsiteX1161" fmla="*/ 3098700 w 4683617"/>
              <a:gd name="connsiteY1161" fmla="*/ 1956406 h 3743862"/>
              <a:gd name="connsiteX1162" fmla="*/ 3028722 w 4683617"/>
              <a:gd name="connsiteY1162" fmla="*/ 2028333 h 3743862"/>
              <a:gd name="connsiteX1163" fmla="*/ 2958744 w 4683617"/>
              <a:gd name="connsiteY1163" fmla="*/ 1956406 h 3743862"/>
              <a:gd name="connsiteX1164" fmla="*/ 3028722 w 4683617"/>
              <a:gd name="connsiteY1164" fmla="*/ 1884479 h 3743862"/>
              <a:gd name="connsiteX1165" fmla="*/ 2838381 w 4683617"/>
              <a:gd name="connsiteY1165" fmla="*/ 1884479 h 3743862"/>
              <a:gd name="connsiteX1166" fmla="*/ 2908360 w 4683617"/>
              <a:gd name="connsiteY1166" fmla="*/ 1956406 h 3743862"/>
              <a:gd name="connsiteX1167" fmla="*/ 2838381 w 4683617"/>
              <a:gd name="connsiteY1167" fmla="*/ 2028333 h 3743862"/>
              <a:gd name="connsiteX1168" fmla="*/ 2768403 w 4683617"/>
              <a:gd name="connsiteY1168" fmla="*/ 1956406 h 3743862"/>
              <a:gd name="connsiteX1169" fmla="*/ 2838381 w 4683617"/>
              <a:gd name="connsiteY1169" fmla="*/ 1884479 h 3743862"/>
              <a:gd name="connsiteX1170" fmla="*/ 2631246 w 4683617"/>
              <a:gd name="connsiteY1170" fmla="*/ 1884479 h 3743862"/>
              <a:gd name="connsiteX1171" fmla="*/ 2701224 w 4683617"/>
              <a:gd name="connsiteY1171" fmla="*/ 1956406 h 3743862"/>
              <a:gd name="connsiteX1172" fmla="*/ 2631246 w 4683617"/>
              <a:gd name="connsiteY1172" fmla="*/ 2028333 h 3743862"/>
              <a:gd name="connsiteX1173" fmla="*/ 2561268 w 4683617"/>
              <a:gd name="connsiteY1173" fmla="*/ 1956406 h 3743862"/>
              <a:gd name="connsiteX1174" fmla="*/ 2631246 w 4683617"/>
              <a:gd name="connsiteY1174" fmla="*/ 1884479 h 3743862"/>
              <a:gd name="connsiteX1175" fmla="*/ 2441838 w 4683617"/>
              <a:gd name="connsiteY1175" fmla="*/ 1884479 h 3743862"/>
              <a:gd name="connsiteX1176" fmla="*/ 2511816 w 4683617"/>
              <a:gd name="connsiteY1176" fmla="*/ 1956406 h 3743862"/>
              <a:gd name="connsiteX1177" fmla="*/ 2441838 w 4683617"/>
              <a:gd name="connsiteY1177" fmla="*/ 2028333 h 3743862"/>
              <a:gd name="connsiteX1178" fmla="*/ 2371859 w 4683617"/>
              <a:gd name="connsiteY1178" fmla="*/ 1956406 h 3743862"/>
              <a:gd name="connsiteX1179" fmla="*/ 2441838 w 4683617"/>
              <a:gd name="connsiteY1179" fmla="*/ 1884479 h 3743862"/>
              <a:gd name="connsiteX1180" fmla="*/ 4612378 w 4683617"/>
              <a:gd name="connsiteY1180" fmla="*/ 1878169 h 3743862"/>
              <a:gd name="connsiteX1181" fmla="*/ 4682356 w 4683617"/>
              <a:gd name="connsiteY1181" fmla="*/ 1950096 h 3743862"/>
              <a:gd name="connsiteX1182" fmla="*/ 4612378 w 4683617"/>
              <a:gd name="connsiteY1182" fmla="*/ 2022023 h 3743862"/>
              <a:gd name="connsiteX1183" fmla="*/ 4542399 w 4683617"/>
              <a:gd name="connsiteY1183" fmla="*/ 1950096 h 3743862"/>
              <a:gd name="connsiteX1184" fmla="*/ 4612378 w 4683617"/>
              <a:gd name="connsiteY1184" fmla="*/ 1878169 h 3743862"/>
              <a:gd name="connsiteX1185" fmla="*/ 4422036 w 4683617"/>
              <a:gd name="connsiteY1185" fmla="*/ 1878169 h 3743862"/>
              <a:gd name="connsiteX1186" fmla="*/ 4492015 w 4683617"/>
              <a:gd name="connsiteY1186" fmla="*/ 1950096 h 3743862"/>
              <a:gd name="connsiteX1187" fmla="*/ 4422036 w 4683617"/>
              <a:gd name="connsiteY1187" fmla="*/ 2022023 h 3743862"/>
              <a:gd name="connsiteX1188" fmla="*/ 4352058 w 4683617"/>
              <a:gd name="connsiteY1188" fmla="*/ 1950096 h 3743862"/>
              <a:gd name="connsiteX1189" fmla="*/ 4422036 w 4683617"/>
              <a:gd name="connsiteY1189" fmla="*/ 1878169 h 3743862"/>
              <a:gd name="connsiteX1190" fmla="*/ 4214901 w 4683617"/>
              <a:gd name="connsiteY1190" fmla="*/ 1878169 h 3743862"/>
              <a:gd name="connsiteX1191" fmla="*/ 4284879 w 4683617"/>
              <a:gd name="connsiteY1191" fmla="*/ 1950096 h 3743862"/>
              <a:gd name="connsiteX1192" fmla="*/ 4214901 w 4683617"/>
              <a:gd name="connsiteY1192" fmla="*/ 2022023 h 3743862"/>
              <a:gd name="connsiteX1193" fmla="*/ 4144923 w 4683617"/>
              <a:gd name="connsiteY1193" fmla="*/ 1950096 h 3743862"/>
              <a:gd name="connsiteX1194" fmla="*/ 4214901 w 4683617"/>
              <a:gd name="connsiteY1194" fmla="*/ 1878169 h 3743862"/>
              <a:gd name="connsiteX1195" fmla="*/ 4025493 w 4683617"/>
              <a:gd name="connsiteY1195" fmla="*/ 1878169 h 3743862"/>
              <a:gd name="connsiteX1196" fmla="*/ 4095471 w 4683617"/>
              <a:gd name="connsiteY1196" fmla="*/ 1950096 h 3743862"/>
              <a:gd name="connsiteX1197" fmla="*/ 4025493 w 4683617"/>
              <a:gd name="connsiteY1197" fmla="*/ 2022023 h 3743862"/>
              <a:gd name="connsiteX1198" fmla="*/ 3955514 w 4683617"/>
              <a:gd name="connsiteY1198" fmla="*/ 1950096 h 3743862"/>
              <a:gd name="connsiteX1199" fmla="*/ 4025493 w 4683617"/>
              <a:gd name="connsiteY1199" fmla="*/ 1878169 h 3743862"/>
              <a:gd name="connsiteX1200" fmla="*/ 1454370 w 4683617"/>
              <a:gd name="connsiteY1200" fmla="*/ 1721839 h 3743862"/>
              <a:gd name="connsiteX1201" fmla="*/ 1524348 w 4683617"/>
              <a:gd name="connsiteY1201" fmla="*/ 1793766 h 3743862"/>
              <a:gd name="connsiteX1202" fmla="*/ 1454370 w 4683617"/>
              <a:gd name="connsiteY1202" fmla="*/ 1865693 h 3743862"/>
              <a:gd name="connsiteX1203" fmla="*/ 1384391 w 4683617"/>
              <a:gd name="connsiteY1203" fmla="*/ 1793766 h 3743862"/>
              <a:gd name="connsiteX1204" fmla="*/ 1454370 w 4683617"/>
              <a:gd name="connsiteY1204" fmla="*/ 1721839 h 3743862"/>
              <a:gd name="connsiteX1205" fmla="*/ 1264029 w 4683617"/>
              <a:gd name="connsiteY1205" fmla="*/ 1721839 h 3743862"/>
              <a:gd name="connsiteX1206" fmla="*/ 1334007 w 4683617"/>
              <a:gd name="connsiteY1206" fmla="*/ 1793766 h 3743862"/>
              <a:gd name="connsiteX1207" fmla="*/ 1264029 w 4683617"/>
              <a:gd name="connsiteY1207" fmla="*/ 1865693 h 3743862"/>
              <a:gd name="connsiteX1208" fmla="*/ 1194051 w 4683617"/>
              <a:gd name="connsiteY1208" fmla="*/ 1793766 h 3743862"/>
              <a:gd name="connsiteX1209" fmla="*/ 1264029 w 4683617"/>
              <a:gd name="connsiteY1209" fmla="*/ 1721839 h 3743862"/>
              <a:gd name="connsiteX1210" fmla="*/ 1056893 w 4683617"/>
              <a:gd name="connsiteY1210" fmla="*/ 1721839 h 3743862"/>
              <a:gd name="connsiteX1211" fmla="*/ 1126872 w 4683617"/>
              <a:gd name="connsiteY1211" fmla="*/ 1793766 h 3743862"/>
              <a:gd name="connsiteX1212" fmla="*/ 1056893 w 4683617"/>
              <a:gd name="connsiteY1212" fmla="*/ 1865693 h 3743862"/>
              <a:gd name="connsiteX1213" fmla="*/ 986915 w 4683617"/>
              <a:gd name="connsiteY1213" fmla="*/ 1793766 h 3743862"/>
              <a:gd name="connsiteX1214" fmla="*/ 1056893 w 4683617"/>
              <a:gd name="connsiteY1214" fmla="*/ 1721839 h 3743862"/>
              <a:gd name="connsiteX1215" fmla="*/ 867485 w 4683617"/>
              <a:gd name="connsiteY1215" fmla="*/ 1721839 h 3743862"/>
              <a:gd name="connsiteX1216" fmla="*/ 937463 w 4683617"/>
              <a:gd name="connsiteY1216" fmla="*/ 1793766 h 3743862"/>
              <a:gd name="connsiteX1217" fmla="*/ 867485 w 4683617"/>
              <a:gd name="connsiteY1217" fmla="*/ 1865693 h 3743862"/>
              <a:gd name="connsiteX1218" fmla="*/ 797507 w 4683617"/>
              <a:gd name="connsiteY1218" fmla="*/ 1793766 h 3743862"/>
              <a:gd name="connsiteX1219" fmla="*/ 867485 w 4683617"/>
              <a:gd name="connsiteY1219" fmla="*/ 1721839 h 3743862"/>
              <a:gd name="connsiteX1220" fmla="*/ 658125 w 4683617"/>
              <a:gd name="connsiteY1220" fmla="*/ 1720576 h 3743862"/>
              <a:gd name="connsiteX1221" fmla="*/ 728103 w 4683617"/>
              <a:gd name="connsiteY1221" fmla="*/ 1792504 h 3743862"/>
              <a:gd name="connsiteX1222" fmla="*/ 658125 w 4683617"/>
              <a:gd name="connsiteY1222" fmla="*/ 1864431 h 3743862"/>
              <a:gd name="connsiteX1223" fmla="*/ 588146 w 4683617"/>
              <a:gd name="connsiteY1223" fmla="*/ 1792504 h 3743862"/>
              <a:gd name="connsiteX1224" fmla="*/ 658125 w 4683617"/>
              <a:gd name="connsiteY1224" fmla="*/ 1720576 h 3743862"/>
              <a:gd name="connsiteX1225" fmla="*/ 467784 w 4683617"/>
              <a:gd name="connsiteY1225" fmla="*/ 1720576 h 3743862"/>
              <a:gd name="connsiteX1226" fmla="*/ 537763 w 4683617"/>
              <a:gd name="connsiteY1226" fmla="*/ 1792504 h 3743862"/>
              <a:gd name="connsiteX1227" fmla="*/ 467784 w 4683617"/>
              <a:gd name="connsiteY1227" fmla="*/ 1864431 h 3743862"/>
              <a:gd name="connsiteX1228" fmla="*/ 397806 w 4683617"/>
              <a:gd name="connsiteY1228" fmla="*/ 1792504 h 3743862"/>
              <a:gd name="connsiteX1229" fmla="*/ 467784 w 4683617"/>
              <a:gd name="connsiteY1229" fmla="*/ 1720576 h 3743862"/>
              <a:gd name="connsiteX1230" fmla="*/ 260648 w 4683617"/>
              <a:gd name="connsiteY1230" fmla="*/ 1720576 h 3743862"/>
              <a:gd name="connsiteX1231" fmla="*/ 330627 w 4683617"/>
              <a:gd name="connsiteY1231" fmla="*/ 1792504 h 3743862"/>
              <a:gd name="connsiteX1232" fmla="*/ 260648 w 4683617"/>
              <a:gd name="connsiteY1232" fmla="*/ 1864431 h 3743862"/>
              <a:gd name="connsiteX1233" fmla="*/ 190670 w 4683617"/>
              <a:gd name="connsiteY1233" fmla="*/ 1792504 h 3743862"/>
              <a:gd name="connsiteX1234" fmla="*/ 260648 w 4683617"/>
              <a:gd name="connsiteY1234" fmla="*/ 1720576 h 3743862"/>
              <a:gd name="connsiteX1235" fmla="*/ 71240 w 4683617"/>
              <a:gd name="connsiteY1235" fmla="*/ 1720576 h 3743862"/>
              <a:gd name="connsiteX1236" fmla="*/ 141218 w 4683617"/>
              <a:gd name="connsiteY1236" fmla="*/ 1792504 h 3743862"/>
              <a:gd name="connsiteX1237" fmla="*/ 71240 w 4683617"/>
              <a:gd name="connsiteY1237" fmla="*/ 1864431 h 3743862"/>
              <a:gd name="connsiteX1238" fmla="*/ 1262 w 4683617"/>
              <a:gd name="connsiteY1238" fmla="*/ 1792504 h 3743862"/>
              <a:gd name="connsiteX1239" fmla="*/ 71240 w 4683617"/>
              <a:gd name="connsiteY1239" fmla="*/ 1720576 h 3743862"/>
              <a:gd name="connsiteX1240" fmla="*/ 2241780 w 4683617"/>
              <a:gd name="connsiteY1240" fmla="*/ 1714267 h 3743862"/>
              <a:gd name="connsiteX1241" fmla="*/ 2311758 w 4683617"/>
              <a:gd name="connsiteY1241" fmla="*/ 1786194 h 3743862"/>
              <a:gd name="connsiteX1242" fmla="*/ 2241780 w 4683617"/>
              <a:gd name="connsiteY1242" fmla="*/ 1858121 h 3743862"/>
              <a:gd name="connsiteX1243" fmla="*/ 2171802 w 4683617"/>
              <a:gd name="connsiteY1243" fmla="*/ 1786194 h 3743862"/>
              <a:gd name="connsiteX1244" fmla="*/ 2241780 w 4683617"/>
              <a:gd name="connsiteY1244" fmla="*/ 1714267 h 3743862"/>
              <a:gd name="connsiteX1245" fmla="*/ 2051439 w 4683617"/>
              <a:gd name="connsiteY1245" fmla="*/ 1714267 h 3743862"/>
              <a:gd name="connsiteX1246" fmla="*/ 2121418 w 4683617"/>
              <a:gd name="connsiteY1246" fmla="*/ 1786194 h 3743862"/>
              <a:gd name="connsiteX1247" fmla="*/ 2051439 w 4683617"/>
              <a:gd name="connsiteY1247" fmla="*/ 1858121 h 3743862"/>
              <a:gd name="connsiteX1248" fmla="*/ 1981461 w 4683617"/>
              <a:gd name="connsiteY1248" fmla="*/ 1786194 h 3743862"/>
              <a:gd name="connsiteX1249" fmla="*/ 2051439 w 4683617"/>
              <a:gd name="connsiteY1249" fmla="*/ 1714267 h 3743862"/>
              <a:gd name="connsiteX1250" fmla="*/ 1844304 w 4683617"/>
              <a:gd name="connsiteY1250" fmla="*/ 1714267 h 3743862"/>
              <a:gd name="connsiteX1251" fmla="*/ 1914282 w 4683617"/>
              <a:gd name="connsiteY1251" fmla="*/ 1786194 h 3743862"/>
              <a:gd name="connsiteX1252" fmla="*/ 1844304 w 4683617"/>
              <a:gd name="connsiteY1252" fmla="*/ 1858121 h 3743862"/>
              <a:gd name="connsiteX1253" fmla="*/ 1774326 w 4683617"/>
              <a:gd name="connsiteY1253" fmla="*/ 1786194 h 3743862"/>
              <a:gd name="connsiteX1254" fmla="*/ 1844304 w 4683617"/>
              <a:gd name="connsiteY1254" fmla="*/ 1714267 h 3743862"/>
              <a:gd name="connsiteX1255" fmla="*/ 1654896 w 4683617"/>
              <a:gd name="connsiteY1255" fmla="*/ 1714267 h 3743862"/>
              <a:gd name="connsiteX1256" fmla="*/ 1724874 w 4683617"/>
              <a:gd name="connsiteY1256" fmla="*/ 1786194 h 3743862"/>
              <a:gd name="connsiteX1257" fmla="*/ 1654896 w 4683617"/>
              <a:gd name="connsiteY1257" fmla="*/ 1858121 h 3743862"/>
              <a:gd name="connsiteX1258" fmla="*/ 1584917 w 4683617"/>
              <a:gd name="connsiteY1258" fmla="*/ 1786194 h 3743862"/>
              <a:gd name="connsiteX1259" fmla="*/ 1654896 w 4683617"/>
              <a:gd name="connsiteY1259" fmla="*/ 1714267 h 3743862"/>
              <a:gd name="connsiteX1260" fmla="*/ 3826228 w 4683617"/>
              <a:gd name="connsiteY1260" fmla="*/ 1711106 h 3743862"/>
              <a:gd name="connsiteX1261" fmla="*/ 3896206 w 4683617"/>
              <a:gd name="connsiteY1261" fmla="*/ 1783033 h 3743862"/>
              <a:gd name="connsiteX1262" fmla="*/ 3826228 w 4683617"/>
              <a:gd name="connsiteY1262" fmla="*/ 1854960 h 3743862"/>
              <a:gd name="connsiteX1263" fmla="*/ 3756250 w 4683617"/>
              <a:gd name="connsiteY1263" fmla="*/ 1783033 h 3743862"/>
              <a:gd name="connsiteX1264" fmla="*/ 3826228 w 4683617"/>
              <a:gd name="connsiteY1264" fmla="*/ 1711106 h 3743862"/>
              <a:gd name="connsiteX1265" fmla="*/ 3635888 w 4683617"/>
              <a:gd name="connsiteY1265" fmla="*/ 1711106 h 3743862"/>
              <a:gd name="connsiteX1266" fmla="*/ 3705866 w 4683617"/>
              <a:gd name="connsiteY1266" fmla="*/ 1783033 h 3743862"/>
              <a:gd name="connsiteX1267" fmla="*/ 3635888 w 4683617"/>
              <a:gd name="connsiteY1267" fmla="*/ 1854960 h 3743862"/>
              <a:gd name="connsiteX1268" fmla="*/ 3565910 w 4683617"/>
              <a:gd name="connsiteY1268" fmla="*/ 1783033 h 3743862"/>
              <a:gd name="connsiteX1269" fmla="*/ 3635888 w 4683617"/>
              <a:gd name="connsiteY1269" fmla="*/ 1711106 h 3743862"/>
              <a:gd name="connsiteX1270" fmla="*/ 3428752 w 4683617"/>
              <a:gd name="connsiteY1270" fmla="*/ 1711106 h 3743862"/>
              <a:gd name="connsiteX1271" fmla="*/ 3498730 w 4683617"/>
              <a:gd name="connsiteY1271" fmla="*/ 1783033 h 3743862"/>
              <a:gd name="connsiteX1272" fmla="*/ 3428752 w 4683617"/>
              <a:gd name="connsiteY1272" fmla="*/ 1854960 h 3743862"/>
              <a:gd name="connsiteX1273" fmla="*/ 3358774 w 4683617"/>
              <a:gd name="connsiteY1273" fmla="*/ 1783033 h 3743862"/>
              <a:gd name="connsiteX1274" fmla="*/ 3428752 w 4683617"/>
              <a:gd name="connsiteY1274" fmla="*/ 1711106 h 3743862"/>
              <a:gd name="connsiteX1275" fmla="*/ 3239344 w 4683617"/>
              <a:gd name="connsiteY1275" fmla="*/ 1711106 h 3743862"/>
              <a:gd name="connsiteX1276" fmla="*/ 3309322 w 4683617"/>
              <a:gd name="connsiteY1276" fmla="*/ 1783033 h 3743862"/>
              <a:gd name="connsiteX1277" fmla="*/ 3239344 w 4683617"/>
              <a:gd name="connsiteY1277" fmla="*/ 1854960 h 3743862"/>
              <a:gd name="connsiteX1278" fmla="*/ 3169365 w 4683617"/>
              <a:gd name="connsiteY1278" fmla="*/ 1783033 h 3743862"/>
              <a:gd name="connsiteX1279" fmla="*/ 3239344 w 4683617"/>
              <a:gd name="connsiteY1279" fmla="*/ 1711106 h 3743862"/>
              <a:gd name="connsiteX1280" fmla="*/ 3029984 w 4683617"/>
              <a:gd name="connsiteY1280" fmla="*/ 1709843 h 3743862"/>
              <a:gd name="connsiteX1281" fmla="*/ 3099962 w 4683617"/>
              <a:gd name="connsiteY1281" fmla="*/ 1781771 h 3743862"/>
              <a:gd name="connsiteX1282" fmla="*/ 3029984 w 4683617"/>
              <a:gd name="connsiteY1282" fmla="*/ 1853698 h 3743862"/>
              <a:gd name="connsiteX1283" fmla="*/ 2960005 w 4683617"/>
              <a:gd name="connsiteY1283" fmla="*/ 1781771 h 3743862"/>
              <a:gd name="connsiteX1284" fmla="*/ 3029984 w 4683617"/>
              <a:gd name="connsiteY1284" fmla="*/ 1709843 h 3743862"/>
              <a:gd name="connsiteX1285" fmla="*/ 2839643 w 4683617"/>
              <a:gd name="connsiteY1285" fmla="*/ 1709843 h 3743862"/>
              <a:gd name="connsiteX1286" fmla="*/ 2909621 w 4683617"/>
              <a:gd name="connsiteY1286" fmla="*/ 1781771 h 3743862"/>
              <a:gd name="connsiteX1287" fmla="*/ 2839643 w 4683617"/>
              <a:gd name="connsiteY1287" fmla="*/ 1853698 h 3743862"/>
              <a:gd name="connsiteX1288" fmla="*/ 2769665 w 4683617"/>
              <a:gd name="connsiteY1288" fmla="*/ 1781771 h 3743862"/>
              <a:gd name="connsiteX1289" fmla="*/ 2839643 w 4683617"/>
              <a:gd name="connsiteY1289" fmla="*/ 1709843 h 3743862"/>
              <a:gd name="connsiteX1290" fmla="*/ 2632507 w 4683617"/>
              <a:gd name="connsiteY1290" fmla="*/ 1709843 h 3743862"/>
              <a:gd name="connsiteX1291" fmla="*/ 2702486 w 4683617"/>
              <a:gd name="connsiteY1291" fmla="*/ 1781771 h 3743862"/>
              <a:gd name="connsiteX1292" fmla="*/ 2632507 w 4683617"/>
              <a:gd name="connsiteY1292" fmla="*/ 1853698 h 3743862"/>
              <a:gd name="connsiteX1293" fmla="*/ 2562529 w 4683617"/>
              <a:gd name="connsiteY1293" fmla="*/ 1781771 h 3743862"/>
              <a:gd name="connsiteX1294" fmla="*/ 2632507 w 4683617"/>
              <a:gd name="connsiteY1294" fmla="*/ 1709843 h 3743862"/>
              <a:gd name="connsiteX1295" fmla="*/ 2443099 w 4683617"/>
              <a:gd name="connsiteY1295" fmla="*/ 1709843 h 3743862"/>
              <a:gd name="connsiteX1296" fmla="*/ 2513077 w 4683617"/>
              <a:gd name="connsiteY1296" fmla="*/ 1781771 h 3743862"/>
              <a:gd name="connsiteX1297" fmla="*/ 2443099 w 4683617"/>
              <a:gd name="connsiteY1297" fmla="*/ 1853698 h 3743862"/>
              <a:gd name="connsiteX1298" fmla="*/ 2373121 w 4683617"/>
              <a:gd name="connsiteY1298" fmla="*/ 1781771 h 3743862"/>
              <a:gd name="connsiteX1299" fmla="*/ 2443099 w 4683617"/>
              <a:gd name="connsiteY1299" fmla="*/ 1709843 h 3743862"/>
              <a:gd name="connsiteX1300" fmla="*/ 4613639 w 4683617"/>
              <a:gd name="connsiteY1300" fmla="*/ 1703534 h 3743862"/>
              <a:gd name="connsiteX1301" fmla="*/ 4683617 w 4683617"/>
              <a:gd name="connsiteY1301" fmla="*/ 1775461 h 3743862"/>
              <a:gd name="connsiteX1302" fmla="*/ 4613639 w 4683617"/>
              <a:gd name="connsiteY1302" fmla="*/ 1847388 h 3743862"/>
              <a:gd name="connsiteX1303" fmla="*/ 4543660 w 4683617"/>
              <a:gd name="connsiteY1303" fmla="*/ 1775461 h 3743862"/>
              <a:gd name="connsiteX1304" fmla="*/ 4613639 w 4683617"/>
              <a:gd name="connsiteY1304" fmla="*/ 1703534 h 3743862"/>
              <a:gd name="connsiteX1305" fmla="*/ 4423298 w 4683617"/>
              <a:gd name="connsiteY1305" fmla="*/ 1703534 h 3743862"/>
              <a:gd name="connsiteX1306" fmla="*/ 4493276 w 4683617"/>
              <a:gd name="connsiteY1306" fmla="*/ 1775461 h 3743862"/>
              <a:gd name="connsiteX1307" fmla="*/ 4423298 w 4683617"/>
              <a:gd name="connsiteY1307" fmla="*/ 1847388 h 3743862"/>
              <a:gd name="connsiteX1308" fmla="*/ 4353320 w 4683617"/>
              <a:gd name="connsiteY1308" fmla="*/ 1775461 h 3743862"/>
              <a:gd name="connsiteX1309" fmla="*/ 4423298 w 4683617"/>
              <a:gd name="connsiteY1309" fmla="*/ 1703534 h 3743862"/>
              <a:gd name="connsiteX1310" fmla="*/ 4216162 w 4683617"/>
              <a:gd name="connsiteY1310" fmla="*/ 1703534 h 3743862"/>
              <a:gd name="connsiteX1311" fmla="*/ 4286141 w 4683617"/>
              <a:gd name="connsiteY1311" fmla="*/ 1775461 h 3743862"/>
              <a:gd name="connsiteX1312" fmla="*/ 4216162 w 4683617"/>
              <a:gd name="connsiteY1312" fmla="*/ 1847388 h 3743862"/>
              <a:gd name="connsiteX1313" fmla="*/ 4146184 w 4683617"/>
              <a:gd name="connsiteY1313" fmla="*/ 1775461 h 3743862"/>
              <a:gd name="connsiteX1314" fmla="*/ 4216162 w 4683617"/>
              <a:gd name="connsiteY1314" fmla="*/ 1703534 h 3743862"/>
              <a:gd name="connsiteX1315" fmla="*/ 4026754 w 4683617"/>
              <a:gd name="connsiteY1315" fmla="*/ 1703534 h 3743862"/>
              <a:gd name="connsiteX1316" fmla="*/ 4096732 w 4683617"/>
              <a:gd name="connsiteY1316" fmla="*/ 1775461 h 3743862"/>
              <a:gd name="connsiteX1317" fmla="*/ 4026754 w 4683617"/>
              <a:gd name="connsiteY1317" fmla="*/ 1847388 h 3743862"/>
              <a:gd name="connsiteX1318" fmla="*/ 3956776 w 4683617"/>
              <a:gd name="connsiteY1318" fmla="*/ 1775461 h 3743862"/>
              <a:gd name="connsiteX1319" fmla="*/ 4026754 w 4683617"/>
              <a:gd name="connsiteY1319" fmla="*/ 1703534 h 3743862"/>
              <a:gd name="connsiteX1320" fmla="*/ 1454370 w 4683617"/>
              <a:gd name="connsiteY1320" fmla="*/ 1532557 h 3743862"/>
              <a:gd name="connsiteX1321" fmla="*/ 1524348 w 4683617"/>
              <a:gd name="connsiteY1321" fmla="*/ 1604484 h 3743862"/>
              <a:gd name="connsiteX1322" fmla="*/ 1454370 w 4683617"/>
              <a:gd name="connsiteY1322" fmla="*/ 1676411 h 3743862"/>
              <a:gd name="connsiteX1323" fmla="*/ 1384391 w 4683617"/>
              <a:gd name="connsiteY1323" fmla="*/ 1604484 h 3743862"/>
              <a:gd name="connsiteX1324" fmla="*/ 1454370 w 4683617"/>
              <a:gd name="connsiteY1324" fmla="*/ 1532557 h 3743862"/>
              <a:gd name="connsiteX1325" fmla="*/ 1264029 w 4683617"/>
              <a:gd name="connsiteY1325" fmla="*/ 1532557 h 3743862"/>
              <a:gd name="connsiteX1326" fmla="*/ 1334007 w 4683617"/>
              <a:gd name="connsiteY1326" fmla="*/ 1604484 h 3743862"/>
              <a:gd name="connsiteX1327" fmla="*/ 1264029 w 4683617"/>
              <a:gd name="connsiteY1327" fmla="*/ 1676411 h 3743862"/>
              <a:gd name="connsiteX1328" fmla="*/ 1194051 w 4683617"/>
              <a:gd name="connsiteY1328" fmla="*/ 1604484 h 3743862"/>
              <a:gd name="connsiteX1329" fmla="*/ 1264029 w 4683617"/>
              <a:gd name="connsiteY1329" fmla="*/ 1532557 h 3743862"/>
              <a:gd name="connsiteX1330" fmla="*/ 1056893 w 4683617"/>
              <a:gd name="connsiteY1330" fmla="*/ 1532557 h 3743862"/>
              <a:gd name="connsiteX1331" fmla="*/ 1126872 w 4683617"/>
              <a:gd name="connsiteY1331" fmla="*/ 1604484 h 3743862"/>
              <a:gd name="connsiteX1332" fmla="*/ 1056893 w 4683617"/>
              <a:gd name="connsiteY1332" fmla="*/ 1676411 h 3743862"/>
              <a:gd name="connsiteX1333" fmla="*/ 986915 w 4683617"/>
              <a:gd name="connsiteY1333" fmla="*/ 1604484 h 3743862"/>
              <a:gd name="connsiteX1334" fmla="*/ 1056893 w 4683617"/>
              <a:gd name="connsiteY1334" fmla="*/ 1532557 h 3743862"/>
              <a:gd name="connsiteX1335" fmla="*/ 867485 w 4683617"/>
              <a:gd name="connsiteY1335" fmla="*/ 1532557 h 3743862"/>
              <a:gd name="connsiteX1336" fmla="*/ 937463 w 4683617"/>
              <a:gd name="connsiteY1336" fmla="*/ 1604484 h 3743862"/>
              <a:gd name="connsiteX1337" fmla="*/ 867485 w 4683617"/>
              <a:gd name="connsiteY1337" fmla="*/ 1676411 h 3743862"/>
              <a:gd name="connsiteX1338" fmla="*/ 797507 w 4683617"/>
              <a:gd name="connsiteY1338" fmla="*/ 1604484 h 3743862"/>
              <a:gd name="connsiteX1339" fmla="*/ 867485 w 4683617"/>
              <a:gd name="connsiteY1339" fmla="*/ 1532557 h 3743862"/>
              <a:gd name="connsiteX1340" fmla="*/ 658125 w 4683617"/>
              <a:gd name="connsiteY1340" fmla="*/ 1531295 h 3743862"/>
              <a:gd name="connsiteX1341" fmla="*/ 728103 w 4683617"/>
              <a:gd name="connsiteY1341" fmla="*/ 1603222 h 3743862"/>
              <a:gd name="connsiteX1342" fmla="*/ 658125 w 4683617"/>
              <a:gd name="connsiteY1342" fmla="*/ 1675149 h 3743862"/>
              <a:gd name="connsiteX1343" fmla="*/ 588146 w 4683617"/>
              <a:gd name="connsiteY1343" fmla="*/ 1603222 h 3743862"/>
              <a:gd name="connsiteX1344" fmla="*/ 658125 w 4683617"/>
              <a:gd name="connsiteY1344" fmla="*/ 1531295 h 3743862"/>
              <a:gd name="connsiteX1345" fmla="*/ 467784 w 4683617"/>
              <a:gd name="connsiteY1345" fmla="*/ 1531295 h 3743862"/>
              <a:gd name="connsiteX1346" fmla="*/ 537763 w 4683617"/>
              <a:gd name="connsiteY1346" fmla="*/ 1603222 h 3743862"/>
              <a:gd name="connsiteX1347" fmla="*/ 467784 w 4683617"/>
              <a:gd name="connsiteY1347" fmla="*/ 1675149 h 3743862"/>
              <a:gd name="connsiteX1348" fmla="*/ 397806 w 4683617"/>
              <a:gd name="connsiteY1348" fmla="*/ 1603222 h 3743862"/>
              <a:gd name="connsiteX1349" fmla="*/ 467784 w 4683617"/>
              <a:gd name="connsiteY1349" fmla="*/ 1531295 h 3743862"/>
              <a:gd name="connsiteX1350" fmla="*/ 260648 w 4683617"/>
              <a:gd name="connsiteY1350" fmla="*/ 1531295 h 3743862"/>
              <a:gd name="connsiteX1351" fmla="*/ 330627 w 4683617"/>
              <a:gd name="connsiteY1351" fmla="*/ 1603222 h 3743862"/>
              <a:gd name="connsiteX1352" fmla="*/ 260648 w 4683617"/>
              <a:gd name="connsiteY1352" fmla="*/ 1675149 h 3743862"/>
              <a:gd name="connsiteX1353" fmla="*/ 190670 w 4683617"/>
              <a:gd name="connsiteY1353" fmla="*/ 1603222 h 3743862"/>
              <a:gd name="connsiteX1354" fmla="*/ 260648 w 4683617"/>
              <a:gd name="connsiteY1354" fmla="*/ 1531295 h 3743862"/>
              <a:gd name="connsiteX1355" fmla="*/ 71240 w 4683617"/>
              <a:gd name="connsiteY1355" fmla="*/ 1531295 h 3743862"/>
              <a:gd name="connsiteX1356" fmla="*/ 141218 w 4683617"/>
              <a:gd name="connsiteY1356" fmla="*/ 1603222 h 3743862"/>
              <a:gd name="connsiteX1357" fmla="*/ 71240 w 4683617"/>
              <a:gd name="connsiteY1357" fmla="*/ 1675149 h 3743862"/>
              <a:gd name="connsiteX1358" fmla="*/ 1262 w 4683617"/>
              <a:gd name="connsiteY1358" fmla="*/ 1603222 h 3743862"/>
              <a:gd name="connsiteX1359" fmla="*/ 71240 w 4683617"/>
              <a:gd name="connsiteY1359" fmla="*/ 1531295 h 3743862"/>
              <a:gd name="connsiteX1360" fmla="*/ 2241780 w 4683617"/>
              <a:gd name="connsiteY1360" fmla="*/ 1524985 h 3743862"/>
              <a:gd name="connsiteX1361" fmla="*/ 2311758 w 4683617"/>
              <a:gd name="connsiteY1361" fmla="*/ 1596912 h 3743862"/>
              <a:gd name="connsiteX1362" fmla="*/ 2241780 w 4683617"/>
              <a:gd name="connsiteY1362" fmla="*/ 1668839 h 3743862"/>
              <a:gd name="connsiteX1363" fmla="*/ 2171802 w 4683617"/>
              <a:gd name="connsiteY1363" fmla="*/ 1596912 h 3743862"/>
              <a:gd name="connsiteX1364" fmla="*/ 2241780 w 4683617"/>
              <a:gd name="connsiteY1364" fmla="*/ 1524985 h 3743862"/>
              <a:gd name="connsiteX1365" fmla="*/ 2051439 w 4683617"/>
              <a:gd name="connsiteY1365" fmla="*/ 1524985 h 3743862"/>
              <a:gd name="connsiteX1366" fmla="*/ 2121418 w 4683617"/>
              <a:gd name="connsiteY1366" fmla="*/ 1596912 h 3743862"/>
              <a:gd name="connsiteX1367" fmla="*/ 2051439 w 4683617"/>
              <a:gd name="connsiteY1367" fmla="*/ 1668839 h 3743862"/>
              <a:gd name="connsiteX1368" fmla="*/ 1981461 w 4683617"/>
              <a:gd name="connsiteY1368" fmla="*/ 1596912 h 3743862"/>
              <a:gd name="connsiteX1369" fmla="*/ 2051439 w 4683617"/>
              <a:gd name="connsiteY1369" fmla="*/ 1524985 h 3743862"/>
              <a:gd name="connsiteX1370" fmla="*/ 1844304 w 4683617"/>
              <a:gd name="connsiteY1370" fmla="*/ 1524985 h 3743862"/>
              <a:gd name="connsiteX1371" fmla="*/ 1914282 w 4683617"/>
              <a:gd name="connsiteY1371" fmla="*/ 1596912 h 3743862"/>
              <a:gd name="connsiteX1372" fmla="*/ 1844304 w 4683617"/>
              <a:gd name="connsiteY1372" fmla="*/ 1668839 h 3743862"/>
              <a:gd name="connsiteX1373" fmla="*/ 1774326 w 4683617"/>
              <a:gd name="connsiteY1373" fmla="*/ 1596912 h 3743862"/>
              <a:gd name="connsiteX1374" fmla="*/ 1844304 w 4683617"/>
              <a:gd name="connsiteY1374" fmla="*/ 1524985 h 3743862"/>
              <a:gd name="connsiteX1375" fmla="*/ 1654896 w 4683617"/>
              <a:gd name="connsiteY1375" fmla="*/ 1524985 h 3743862"/>
              <a:gd name="connsiteX1376" fmla="*/ 1724874 w 4683617"/>
              <a:gd name="connsiteY1376" fmla="*/ 1596912 h 3743862"/>
              <a:gd name="connsiteX1377" fmla="*/ 1654896 w 4683617"/>
              <a:gd name="connsiteY1377" fmla="*/ 1668839 h 3743862"/>
              <a:gd name="connsiteX1378" fmla="*/ 1584917 w 4683617"/>
              <a:gd name="connsiteY1378" fmla="*/ 1596912 h 3743862"/>
              <a:gd name="connsiteX1379" fmla="*/ 1654896 w 4683617"/>
              <a:gd name="connsiteY1379" fmla="*/ 1524985 h 3743862"/>
              <a:gd name="connsiteX1380" fmla="*/ 3826228 w 4683617"/>
              <a:gd name="connsiteY1380" fmla="*/ 1521824 h 3743862"/>
              <a:gd name="connsiteX1381" fmla="*/ 3896206 w 4683617"/>
              <a:gd name="connsiteY1381" fmla="*/ 1593751 h 3743862"/>
              <a:gd name="connsiteX1382" fmla="*/ 3826228 w 4683617"/>
              <a:gd name="connsiteY1382" fmla="*/ 1665678 h 3743862"/>
              <a:gd name="connsiteX1383" fmla="*/ 3756250 w 4683617"/>
              <a:gd name="connsiteY1383" fmla="*/ 1593751 h 3743862"/>
              <a:gd name="connsiteX1384" fmla="*/ 3826228 w 4683617"/>
              <a:gd name="connsiteY1384" fmla="*/ 1521824 h 3743862"/>
              <a:gd name="connsiteX1385" fmla="*/ 3635888 w 4683617"/>
              <a:gd name="connsiteY1385" fmla="*/ 1521824 h 3743862"/>
              <a:gd name="connsiteX1386" fmla="*/ 3705866 w 4683617"/>
              <a:gd name="connsiteY1386" fmla="*/ 1593751 h 3743862"/>
              <a:gd name="connsiteX1387" fmla="*/ 3635888 w 4683617"/>
              <a:gd name="connsiteY1387" fmla="*/ 1665678 h 3743862"/>
              <a:gd name="connsiteX1388" fmla="*/ 3565910 w 4683617"/>
              <a:gd name="connsiteY1388" fmla="*/ 1593751 h 3743862"/>
              <a:gd name="connsiteX1389" fmla="*/ 3635888 w 4683617"/>
              <a:gd name="connsiteY1389" fmla="*/ 1521824 h 3743862"/>
              <a:gd name="connsiteX1390" fmla="*/ 3428752 w 4683617"/>
              <a:gd name="connsiteY1390" fmla="*/ 1521824 h 3743862"/>
              <a:gd name="connsiteX1391" fmla="*/ 3498730 w 4683617"/>
              <a:gd name="connsiteY1391" fmla="*/ 1593751 h 3743862"/>
              <a:gd name="connsiteX1392" fmla="*/ 3428752 w 4683617"/>
              <a:gd name="connsiteY1392" fmla="*/ 1665678 h 3743862"/>
              <a:gd name="connsiteX1393" fmla="*/ 3358774 w 4683617"/>
              <a:gd name="connsiteY1393" fmla="*/ 1593751 h 3743862"/>
              <a:gd name="connsiteX1394" fmla="*/ 3428752 w 4683617"/>
              <a:gd name="connsiteY1394" fmla="*/ 1521824 h 3743862"/>
              <a:gd name="connsiteX1395" fmla="*/ 3239344 w 4683617"/>
              <a:gd name="connsiteY1395" fmla="*/ 1521824 h 3743862"/>
              <a:gd name="connsiteX1396" fmla="*/ 3309322 w 4683617"/>
              <a:gd name="connsiteY1396" fmla="*/ 1593751 h 3743862"/>
              <a:gd name="connsiteX1397" fmla="*/ 3239344 w 4683617"/>
              <a:gd name="connsiteY1397" fmla="*/ 1665678 h 3743862"/>
              <a:gd name="connsiteX1398" fmla="*/ 3169365 w 4683617"/>
              <a:gd name="connsiteY1398" fmla="*/ 1593751 h 3743862"/>
              <a:gd name="connsiteX1399" fmla="*/ 3239344 w 4683617"/>
              <a:gd name="connsiteY1399" fmla="*/ 1521824 h 3743862"/>
              <a:gd name="connsiteX1400" fmla="*/ 3029984 w 4683617"/>
              <a:gd name="connsiteY1400" fmla="*/ 1520562 h 3743862"/>
              <a:gd name="connsiteX1401" fmla="*/ 3099962 w 4683617"/>
              <a:gd name="connsiteY1401" fmla="*/ 1592489 h 3743862"/>
              <a:gd name="connsiteX1402" fmla="*/ 3029984 w 4683617"/>
              <a:gd name="connsiteY1402" fmla="*/ 1664416 h 3743862"/>
              <a:gd name="connsiteX1403" fmla="*/ 2960005 w 4683617"/>
              <a:gd name="connsiteY1403" fmla="*/ 1592489 h 3743862"/>
              <a:gd name="connsiteX1404" fmla="*/ 3029984 w 4683617"/>
              <a:gd name="connsiteY1404" fmla="*/ 1520562 h 3743862"/>
              <a:gd name="connsiteX1405" fmla="*/ 2839643 w 4683617"/>
              <a:gd name="connsiteY1405" fmla="*/ 1520562 h 3743862"/>
              <a:gd name="connsiteX1406" fmla="*/ 2909621 w 4683617"/>
              <a:gd name="connsiteY1406" fmla="*/ 1592489 h 3743862"/>
              <a:gd name="connsiteX1407" fmla="*/ 2839643 w 4683617"/>
              <a:gd name="connsiteY1407" fmla="*/ 1664416 h 3743862"/>
              <a:gd name="connsiteX1408" fmla="*/ 2769665 w 4683617"/>
              <a:gd name="connsiteY1408" fmla="*/ 1592489 h 3743862"/>
              <a:gd name="connsiteX1409" fmla="*/ 2839643 w 4683617"/>
              <a:gd name="connsiteY1409" fmla="*/ 1520562 h 3743862"/>
              <a:gd name="connsiteX1410" fmla="*/ 2632507 w 4683617"/>
              <a:gd name="connsiteY1410" fmla="*/ 1520562 h 3743862"/>
              <a:gd name="connsiteX1411" fmla="*/ 2702486 w 4683617"/>
              <a:gd name="connsiteY1411" fmla="*/ 1592489 h 3743862"/>
              <a:gd name="connsiteX1412" fmla="*/ 2632507 w 4683617"/>
              <a:gd name="connsiteY1412" fmla="*/ 1664416 h 3743862"/>
              <a:gd name="connsiteX1413" fmla="*/ 2562529 w 4683617"/>
              <a:gd name="connsiteY1413" fmla="*/ 1592489 h 3743862"/>
              <a:gd name="connsiteX1414" fmla="*/ 2632507 w 4683617"/>
              <a:gd name="connsiteY1414" fmla="*/ 1520562 h 3743862"/>
              <a:gd name="connsiteX1415" fmla="*/ 2443099 w 4683617"/>
              <a:gd name="connsiteY1415" fmla="*/ 1520562 h 3743862"/>
              <a:gd name="connsiteX1416" fmla="*/ 2513077 w 4683617"/>
              <a:gd name="connsiteY1416" fmla="*/ 1592489 h 3743862"/>
              <a:gd name="connsiteX1417" fmla="*/ 2443099 w 4683617"/>
              <a:gd name="connsiteY1417" fmla="*/ 1664416 h 3743862"/>
              <a:gd name="connsiteX1418" fmla="*/ 2373121 w 4683617"/>
              <a:gd name="connsiteY1418" fmla="*/ 1592489 h 3743862"/>
              <a:gd name="connsiteX1419" fmla="*/ 2443099 w 4683617"/>
              <a:gd name="connsiteY1419" fmla="*/ 1520562 h 3743862"/>
              <a:gd name="connsiteX1420" fmla="*/ 4613639 w 4683617"/>
              <a:gd name="connsiteY1420" fmla="*/ 1514252 h 3743862"/>
              <a:gd name="connsiteX1421" fmla="*/ 4683617 w 4683617"/>
              <a:gd name="connsiteY1421" fmla="*/ 1586179 h 3743862"/>
              <a:gd name="connsiteX1422" fmla="*/ 4613639 w 4683617"/>
              <a:gd name="connsiteY1422" fmla="*/ 1658106 h 3743862"/>
              <a:gd name="connsiteX1423" fmla="*/ 4543660 w 4683617"/>
              <a:gd name="connsiteY1423" fmla="*/ 1586179 h 3743862"/>
              <a:gd name="connsiteX1424" fmla="*/ 4613639 w 4683617"/>
              <a:gd name="connsiteY1424" fmla="*/ 1514252 h 3743862"/>
              <a:gd name="connsiteX1425" fmla="*/ 4423298 w 4683617"/>
              <a:gd name="connsiteY1425" fmla="*/ 1514252 h 3743862"/>
              <a:gd name="connsiteX1426" fmla="*/ 4493276 w 4683617"/>
              <a:gd name="connsiteY1426" fmla="*/ 1586179 h 3743862"/>
              <a:gd name="connsiteX1427" fmla="*/ 4423298 w 4683617"/>
              <a:gd name="connsiteY1427" fmla="*/ 1658106 h 3743862"/>
              <a:gd name="connsiteX1428" fmla="*/ 4353320 w 4683617"/>
              <a:gd name="connsiteY1428" fmla="*/ 1586179 h 3743862"/>
              <a:gd name="connsiteX1429" fmla="*/ 4423298 w 4683617"/>
              <a:gd name="connsiteY1429" fmla="*/ 1514252 h 3743862"/>
              <a:gd name="connsiteX1430" fmla="*/ 4216162 w 4683617"/>
              <a:gd name="connsiteY1430" fmla="*/ 1514252 h 3743862"/>
              <a:gd name="connsiteX1431" fmla="*/ 4286141 w 4683617"/>
              <a:gd name="connsiteY1431" fmla="*/ 1586179 h 3743862"/>
              <a:gd name="connsiteX1432" fmla="*/ 4216162 w 4683617"/>
              <a:gd name="connsiteY1432" fmla="*/ 1658106 h 3743862"/>
              <a:gd name="connsiteX1433" fmla="*/ 4146184 w 4683617"/>
              <a:gd name="connsiteY1433" fmla="*/ 1586179 h 3743862"/>
              <a:gd name="connsiteX1434" fmla="*/ 4216162 w 4683617"/>
              <a:gd name="connsiteY1434" fmla="*/ 1514252 h 3743862"/>
              <a:gd name="connsiteX1435" fmla="*/ 4026754 w 4683617"/>
              <a:gd name="connsiteY1435" fmla="*/ 1514252 h 3743862"/>
              <a:gd name="connsiteX1436" fmla="*/ 4096732 w 4683617"/>
              <a:gd name="connsiteY1436" fmla="*/ 1586179 h 3743862"/>
              <a:gd name="connsiteX1437" fmla="*/ 4026754 w 4683617"/>
              <a:gd name="connsiteY1437" fmla="*/ 1658106 h 3743862"/>
              <a:gd name="connsiteX1438" fmla="*/ 3956776 w 4683617"/>
              <a:gd name="connsiteY1438" fmla="*/ 1586179 h 3743862"/>
              <a:gd name="connsiteX1439" fmla="*/ 4026754 w 4683617"/>
              <a:gd name="connsiteY1439" fmla="*/ 1514252 h 3743862"/>
              <a:gd name="connsiteX1440" fmla="*/ 1454370 w 4683617"/>
              <a:gd name="connsiteY1440" fmla="*/ 1350847 h 3743862"/>
              <a:gd name="connsiteX1441" fmla="*/ 1524348 w 4683617"/>
              <a:gd name="connsiteY1441" fmla="*/ 1422774 h 3743862"/>
              <a:gd name="connsiteX1442" fmla="*/ 1454370 w 4683617"/>
              <a:gd name="connsiteY1442" fmla="*/ 1494701 h 3743862"/>
              <a:gd name="connsiteX1443" fmla="*/ 1384391 w 4683617"/>
              <a:gd name="connsiteY1443" fmla="*/ 1422774 h 3743862"/>
              <a:gd name="connsiteX1444" fmla="*/ 1454370 w 4683617"/>
              <a:gd name="connsiteY1444" fmla="*/ 1350847 h 3743862"/>
              <a:gd name="connsiteX1445" fmla="*/ 1264029 w 4683617"/>
              <a:gd name="connsiteY1445" fmla="*/ 1350847 h 3743862"/>
              <a:gd name="connsiteX1446" fmla="*/ 1334007 w 4683617"/>
              <a:gd name="connsiteY1446" fmla="*/ 1422774 h 3743862"/>
              <a:gd name="connsiteX1447" fmla="*/ 1264029 w 4683617"/>
              <a:gd name="connsiteY1447" fmla="*/ 1494701 h 3743862"/>
              <a:gd name="connsiteX1448" fmla="*/ 1194051 w 4683617"/>
              <a:gd name="connsiteY1448" fmla="*/ 1422774 h 3743862"/>
              <a:gd name="connsiteX1449" fmla="*/ 1264029 w 4683617"/>
              <a:gd name="connsiteY1449" fmla="*/ 1350847 h 3743862"/>
              <a:gd name="connsiteX1450" fmla="*/ 1056893 w 4683617"/>
              <a:gd name="connsiteY1450" fmla="*/ 1350847 h 3743862"/>
              <a:gd name="connsiteX1451" fmla="*/ 1126872 w 4683617"/>
              <a:gd name="connsiteY1451" fmla="*/ 1422774 h 3743862"/>
              <a:gd name="connsiteX1452" fmla="*/ 1056893 w 4683617"/>
              <a:gd name="connsiteY1452" fmla="*/ 1494701 h 3743862"/>
              <a:gd name="connsiteX1453" fmla="*/ 986915 w 4683617"/>
              <a:gd name="connsiteY1453" fmla="*/ 1422774 h 3743862"/>
              <a:gd name="connsiteX1454" fmla="*/ 1056893 w 4683617"/>
              <a:gd name="connsiteY1454" fmla="*/ 1350847 h 3743862"/>
              <a:gd name="connsiteX1455" fmla="*/ 867485 w 4683617"/>
              <a:gd name="connsiteY1455" fmla="*/ 1350847 h 3743862"/>
              <a:gd name="connsiteX1456" fmla="*/ 937463 w 4683617"/>
              <a:gd name="connsiteY1456" fmla="*/ 1422774 h 3743862"/>
              <a:gd name="connsiteX1457" fmla="*/ 867485 w 4683617"/>
              <a:gd name="connsiteY1457" fmla="*/ 1494701 h 3743862"/>
              <a:gd name="connsiteX1458" fmla="*/ 797507 w 4683617"/>
              <a:gd name="connsiteY1458" fmla="*/ 1422774 h 3743862"/>
              <a:gd name="connsiteX1459" fmla="*/ 867485 w 4683617"/>
              <a:gd name="connsiteY1459" fmla="*/ 1350847 h 3743862"/>
              <a:gd name="connsiteX1460" fmla="*/ 658125 w 4683617"/>
              <a:gd name="connsiteY1460" fmla="*/ 1349585 h 3743862"/>
              <a:gd name="connsiteX1461" fmla="*/ 728103 w 4683617"/>
              <a:gd name="connsiteY1461" fmla="*/ 1421511 h 3743862"/>
              <a:gd name="connsiteX1462" fmla="*/ 658125 w 4683617"/>
              <a:gd name="connsiteY1462" fmla="*/ 1493439 h 3743862"/>
              <a:gd name="connsiteX1463" fmla="*/ 588146 w 4683617"/>
              <a:gd name="connsiteY1463" fmla="*/ 1421511 h 3743862"/>
              <a:gd name="connsiteX1464" fmla="*/ 658125 w 4683617"/>
              <a:gd name="connsiteY1464" fmla="*/ 1349585 h 3743862"/>
              <a:gd name="connsiteX1465" fmla="*/ 467784 w 4683617"/>
              <a:gd name="connsiteY1465" fmla="*/ 1349585 h 3743862"/>
              <a:gd name="connsiteX1466" fmla="*/ 537763 w 4683617"/>
              <a:gd name="connsiteY1466" fmla="*/ 1421511 h 3743862"/>
              <a:gd name="connsiteX1467" fmla="*/ 467784 w 4683617"/>
              <a:gd name="connsiteY1467" fmla="*/ 1493439 h 3743862"/>
              <a:gd name="connsiteX1468" fmla="*/ 397806 w 4683617"/>
              <a:gd name="connsiteY1468" fmla="*/ 1421511 h 3743862"/>
              <a:gd name="connsiteX1469" fmla="*/ 467784 w 4683617"/>
              <a:gd name="connsiteY1469" fmla="*/ 1349585 h 3743862"/>
              <a:gd name="connsiteX1470" fmla="*/ 260648 w 4683617"/>
              <a:gd name="connsiteY1470" fmla="*/ 1349585 h 3743862"/>
              <a:gd name="connsiteX1471" fmla="*/ 330627 w 4683617"/>
              <a:gd name="connsiteY1471" fmla="*/ 1421511 h 3743862"/>
              <a:gd name="connsiteX1472" fmla="*/ 260648 w 4683617"/>
              <a:gd name="connsiteY1472" fmla="*/ 1493439 h 3743862"/>
              <a:gd name="connsiteX1473" fmla="*/ 190670 w 4683617"/>
              <a:gd name="connsiteY1473" fmla="*/ 1421511 h 3743862"/>
              <a:gd name="connsiteX1474" fmla="*/ 260648 w 4683617"/>
              <a:gd name="connsiteY1474" fmla="*/ 1349585 h 3743862"/>
              <a:gd name="connsiteX1475" fmla="*/ 71240 w 4683617"/>
              <a:gd name="connsiteY1475" fmla="*/ 1349585 h 3743862"/>
              <a:gd name="connsiteX1476" fmla="*/ 141218 w 4683617"/>
              <a:gd name="connsiteY1476" fmla="*/ 1421511 h 3743862"/>
              <a:gd name="connsiteX1477" fmla="*/ 71240 w 4683617"/>
              <a:gd name="connsiteY1477" fmla="*/ 1493439 h 3743862"/>
              <a:gd name="connsiteX1478" fmla="*/ 1262 w 4683617"/>
              <a:gd name="connsiteY1478" fmla="*/ 1421511 h 3743862"/>
              <a:gd name="connsiteX1479" fmla="*/ 71240 w 4683617"/>
              <a:gd name="connsiteY1479" fmla="*/ 1349585 h 3743862"/>
              <a:gd name="connsiteX1480" fmla="*/ 2241780 w 4683617"/>
              <a:gd name="connsiteY1480" fmla="*/ 1343275 h 3743862"/>
              <a:gd name="connsiteX1481" fmla="*/ 2311758 w 4683617"/>
              <a:gd name="connsiteY1481" fmla="*/ 1415202 h 3743862"/>
              <a:gd name="connsiteX1482" fmla="*/ 2241780 w 4683617"/>
              <a:gd name="connsiteY1482" fmla="*/ 1487129 h 3743862"/>
              <a:gd name="connsiteX1483" fmla="*/ 2171802 w 4683617"/>
              <a:gd name="connsiteY1483" fmla="*/ 1415202 h 3743862"/>
              <a:gd name="connsiteX1484" fmla="*/ 2241780 w 4683617"/>
              <a:gd name="connsiteY1484" fmla="*/ 1343275 h 3743862"/>
              <a:gd name="connsiteX1485" fmla="*/ 2051439 w 4683617"/>
              <a:gd name="connsiteY1485" fmla="*/ 1343275 h 3743862"/>
              <a:gd name="connsiteX1486" fmla="*/ 2121418 w 4683617"/>
              <a:gd name="connsiteY1486" fmla="*/ 1415202 h 3743862"/>
              <a:gd name="connsiteX1487" fmla="*/ 2051439 w 4683617"/>
              <a:gd name="connsiteY1487" fmla="*/ 1487129 h 3743862"/>
              <a:gd name="connsiteX1488" fmla="*/ 1981461 w 4683617"/>
              <a:gd name="connsiteY1488" fmla="*/ 1415202 h 3743862"/>
              <a:gd name="connsiteX1489" fmla="*/ 2051439 w 4683617"/>
              <a:gd name="connsiteY1489" fmla="*/ 1343275 h 3743862"/>
              <a:gd name="connsiteX1490" fmla="*/ 1844304 w 4683617"/>
              <a:gd name="connsiteY1490" fmla="*/ 1343275 h 3743862"/>
              <a:gd name="connsiteX1491" fmla="*/ 1914282 w 4683617"/>
              <a:gd name="connsiteY1491" fmla="*/ 1415202 h 3743862"/>
              <a:gd name="connsiteX1492" fmla="*/ 1844304 w 4683617"/>
              <a:gd name="connsiteY1492" fmla="*/ 1487129 h 3743862"/>
              <a:gd name="connsiteX1493" fmla="*/ 1774326 w 4683617"/>
              <a:gd name="connsiteY1493" fmla="*/ 1415202 h 3743862"/>
              <a:gd name="connsiteX1494" fmla="*/ 1844304 w 4683617"/>
              <a:gd name="connsiteY1494" fmla="*/ 1343275 h 3743862"/>
              <a:gd name="connsiteX1495" fmla="*/ 1654896 w 4683617"/>
              <a:gd name="connsiteY1495" fmla="*/ 1343275 h 3743862"/>
              <a:gd name="connsiteX1496" fmla="*/ 1724874 w 4683617"/>
              <a:gd name="connsiteY1496" fmla="*/ 1415202 h 3743862"/>
              <a:gd name="connsiteX1497" fmla="*/ 1654896 w 4683617"/>
              <a:gd name="connsiteY1497" fmla="*/ 1487129 h 3743862"/>
              <a:gd name="connsiteX1498" fmla="*/ 1584917 w 4683617"/>
              <a:gd name="connsiteY1498" fmla="*/ 1415202 h 3743862"/>
              <a:gd name="connsiteX1499" fmla="*/ 1654896 w 4683617"/>
              <a:gd name="connsiteY1499" fmla="*/ 1343275 h 3743862"/>
              <a:gd name="connsiteX1500" fmla="*/ 3826228 w 4683617"/>
              <a:gd name="connsiteY1500" fmla="*/ 1340114 h 3743862"/>
              <a:gd name="connsiteX1501" fmla="*/ 3896206 w 4683617"/>
              <a:gd name="connsiteY1501" fmla="*/ 1412041 h 3743862"/>
              <a:gd name="connsiteX1502" fmla="*/ 3826228 w 4683617"/>
              <a:gd name="connsiteY1502" fmla="*/ 1483968 h 3743862"/>
              <a:gd name="connsiteX1503" fmla="*/ 3756250 w 4683617"/>
              <a:gd name="connsiteY1503" fmla="*/ 1412041 h 3743862"/>
              <a:gd name="connsiteX1504" fmla="*/ 3826228 w 4683617"/>
              <a:gd name="connsiteY1504" fmla="*/ 1340114 h 3743862"/>
              <a:gd name="connsiteX1505" fmla="*/ 3635888 w 4683617"/>
              <a:gd name="connsiteY1505" fmla="*/ 1340114 h 3743862"/>
              <a:gd name="connsiteX1506" fmla="*/ 3705866 w 4683617"/>
              <a:gd name="connsiteY1506" fmla="*/ 1412041 h 3743862"/>
              <a:gd name="connsiteX1507" fmla="*/ 3635888 w 4683617"/>
              <a:gd name="connsiteY1507" fmla="*/ 1483968 h 3743862"/>
              <a:gd name="connsiteX1508" fmla="*/ 3565910 w 4683617"/>
              <a:gd name="connsiteY1508" fmla="*/ 1412041 h 3743862"/>
              <a:gd name="connsiteX1509" fmla="*/ 3635888 w 4683617"/>
              <a:gd name="connsiteY1509" fmla="*/ 1340114 h 3743862"/>
              <a:gd name="connsiteX1510" fmla="*/ 3428752 w 4683617"/>
              <a:gd name="connsiteY1510" fmla="*/ 1340114 h 3743862"/>
              <a:gd name="connsiteX1511" fmla="*/ 3498730 w 4683617"/>
              <a:gd name="connsiteY1511" fmla="*/ 1412041 h 3743862"/>
              <a:gd name="connsiteX1512" fmla="*/ 3428752 w 4683617"/>
              <a:gd name="connsiteY1512" fmla="*/ 1483968 h 3743862"/>
              <a:gd name="connsiteX1513" fmla="*/ 3358774 w 4683617"/>
              <a:gd name="connsiteY1513" fmla="*/ 1412041 h 3743862"/>
              <a:gd name="connsiteX1514" fmla="*/ 3428752 w 4683617"/>
              <a:gd name="connsiteY1514" fmla="*/ 1340114 h 3743862"/>
              <a:gd name="connsiteX1515" fmla="*/ 3239344 w 4683617"/>
              <a:gd name="connsiteY1515" fmla="*/ 1340114 h 3743862"/>
              <a:gd name="connsiteX1516" fmla="*/ 3309322 w 4683617"/>
              <a:gd name="connsiteY1516" fmla="*/ 1412041 h 3743862"/>
              <a:gd name="connsiteX1517" fmla="*/ 3239344 w 4683617"/>
              <a:gd name="connsiteY1517" fmla="*/ 1483968 h 3743862"/>
              <a:gd name="connsiteX1518" fmla="*/ 3169365 w 4683617"/>
              <a:gd name="connsiteY1518" fmla="*/ 1412041 h 3743862"/>
              <a:gd name="connsiteX1519" fmla="*/ 3239344 w 4683617"/>
              <a:gd name="connsiteY1519" fmla="*/ 1340114 h 3743862"/>
              <a:gd name="connsiteX1520" fmla="*/ 3029984 w 4683617"/>
              <a:gd name="connsiteY1520" fmla="*/ 1338852 h 3743862"/>
              <a:gd name="connsiteX1521" fmla="*/ 3099962 w 4683617"/>
              <a:gd name="connsiteY1521" fmla="*/ 1410778 h 3743862"/>
              <a:gd name="connsiteX1522" fmla="*/ 3029984 w 4683617"/>
              <a:gd name="connsiteY1522" fmla="*/ 1482706 h 3743862"/>
              <a:gd name="connsiteX1523" fmla="*/ 2960005 w 4683617"/>
              <a:gd name="connsiteY1523" fmla="*/ 1410778 h 3743862"/>
              <a:gd name="connsiteX1524" fmla="*/ 3029984 w 4683617"/>
              <a:gd name="connsiteY1524" fmla="*/ 1338852 h 3743862"/>
              <a:gd name="connsiteX1525" fmla="*/ 2839643 w 4683617"/>
              <a:gd name="connsiteY1525" fmla="*/ 1338852 h 3743862"/>
              <a:gd name="connsiteX1526" fmla="*/ 2909621 w 4683617"/>
              <a:gd name="connsiteY1526" fmla="*/ 1410778 h 3743862"/>
              <a:gd name="connsiteX1527" fmla="*/ 2839643 w 4683617"/>
              <a:gd name="connsiteY1527" fmla="*/ 1482706 h 3743862"/>
              <a:gd name="connsiteX1528" fmla="*/ 2769665 w 4683617"/>
              <a:gd name="connsiteY1528" fmla="*/ 1410778 h 3743862"/>
              <a:gd name="connsiteX1529" fmla="*/ 2839643 w 4683617"/>
              <a:gd name="connsiteY1529" fmla="*/ 1338852 h 3743862"/>
              <a:gd name="connsiteX1530" fmla="*/ 2632507 w 4683617"/>
              <a:gd name="connsiteY1530" fmla="*/ 1338852 h 3743862"/>
              <a:gd name="connsiteX1531" fmla="*/ 2702486 w 4683617"/>
              <a:gd name="connsiteY1531" fmla="*/ 1410778 h 3743862"/>
              <a:gd name="connsiteX1532" fmla="*/ 2632507 w 4683617"/>
              <a:gd name="connsiteY1532" fmla="*/ 1482706 h 3743862"/>
              <a:gd name="connsiteX1533" fmla="*/ 2562529 w 4683617"/>
              <a:gd name="connsiteY1533" fmla="*/ 1410778 h 3743862"/>
              <a:gd name="connsiteX1534" fmla="*/ 2632507 w 4683617"/>
              <a:gd name="connsiteY1534" fmla="*/ 1338852 h 3743862"/>
              <a:gd name="connsiteX1535" fmla="*/ 2443099 w 4683617"/>
              <a:gd name="connsiteY1535" fmla="*/ 1338852 h 3743862"/>
              <a:gd name="connsiteX1536" fmla="*/ 2513077 w 4683617"/>
              <a:gd name="connsiteY1536" fmla="*/ 1410778 h 3743862"/>
              <a:gd name="connsiteX1537" fmla="*/ 2443099 w 4683617"/>
              <a:gd name="connsiteY1537" fmla="*/ 1482706 h 3743862"/>
              <a:gd name="connsiteX1538" fmla="*/ 2373121 w 4683617"/>
              <a:gd name="connsiteY1538" fmla="*/ 1410778 h 3743862"/>
              <a:gd name="connsiteX1539" fmla="*/ 2443099 w 4683617"/>
              <a:gd name="connsiteY1539" fmla="*/ 1338852 h 3743862"/>
              <a:gd name="connsiteX1540" fmla="*/ 4613639 w 4683617"/>
              <a:gd name="connsiteY1540" fmla="*/ 1332542 h 3743862"/>
              <a:gd name="connsiteX1541" fmla="*/ 4683617 w 4683617"/>
              <a:gd name="connsiteY1541" fmla="*/ 1404469 h 3743862"/>
              <a:gd name="connsiteX1542" fmla="*/ 4613639 w 4683617"/>
              <a:gd name="connsiteY1542" fmla="*/ 1476396 h 3743862"/>
              <a:gd name="connsiteX1543" fmla="*/ 4543660 w 4683617"/>
              <a:gd name="connsiteY1543" fmla="*/ 1404469 h 3743862"/>
              <a:gd name="connsiteX1544" fmla="*/ 4613639 w 4683617"/>
              <a:gd name="connsiteY1544" fmla="*/ 1332542 h 3743862"/>
              <a:gd name="connsiteX1545" fmla="*/ 4423298 w 4683617"/>
              <a:gd name="connsiteY1545" fmla="*/ 1332542 h 3743862"/>
              <a:gd name="connsiteX1546" fmla="*/ 4493276 w 4683617"/>
              <a:gd name="connsiteY1546" fmla="*/ 1404469 h 3743862"/>
              <a:gd name="connsiteX1547" fmla="*/ 4423298 w 4683617"/>
              <a:gd name="connsiteY1547" fmla="*/ 1476396 h 3743862"/>
              <a:gd name="connsiteX1548" fmla="*/ 4353320 w 4683617"/>
              <a:gd name="connsiteY1548" fmla="*/ 1404469 h 3743862"/>
              <a:gd name="connsiteX1549" fmla="*/ 4423298 w 4683617"/>
              <a:gd name="connsiteY1549" fmla="*/ 1332542 h 3743862"/>
              <a:gd name="connsiteX1550" fmla="*/ 4216162 w 4683617"/>
              <a:gd name="connsiteY1550" fmla="*/ 1332542 h 3743862"/>
              <a:gd name="connsiteX1551" fmla="*/ 4286141 w 4683617"/>
              <a:gd name="connsiteY1551" fmla="*/ 1404469 h 3743862"/>
              <a:gd name="connsiteX1552" fmla="*/ 4216162 w 4683617"/>
              <a:gd name="connsiteY1552" fmla="*/ 1476396 h 3743862"/>
              <a:gd name="connsiteX1553" fmla="*/ 4146184 w 4683617"/>
              <a:gd name="connsiteY1553" fmla="*/ 1404469 h 3743862"/>
              <a:gd name="connsiteX1554" fmla="*/ 4216162 w 4683617"/>
              <a:gd name="connsiteY1554" fmla="*/ 1332542 h 3743862"/>
              <a:gd name="connsiteX1555" fmla="*/ 4026754 w 4683617"/>
              <a:gd name="connsiteY1555" fmla="*/ 1332542 h 3743862"/>
              <a:gd name="connsiteX1556" fmla="*/ 4096732 w 4683617"/>
              <a:gd name="connsiteY1556" fmla="*/ 1404469 h 3743862"/>
              <a:gd name="connsiteX1557" fmla="*/ 4026754 w 4683617"/>
              <a:gd name="connsiteY1557" fmla="*/ 1476396 h 3743862"/>
              <a:gd name="connsiteX1558" fmla="*/ 3956776 w 4683617"/>
              <a:gd name="connsiteY1558" fmla="*/ 1404469 h 3743862"/>
              <a:gd name="connsiteX1559" fmla="*/ 4026754 w 4683617"/>
              <a:gd name="connsiteY1559" fmla="*/ 1332542 h 3743862"/>
              <a:gd name="connsiteX1560" fmla="*/ 1454370 w 4683617"/>
              <a:gd name="connsiteY1560" fmla="*/ 1161565 h 3743862"/>
              <a:gd name="connsiteX1561" fmla="*/ 1524348 w 4683617"/>
              <a:gd name="connsiteY1561" fmla="*/ 1233492 h 3743862"/>
              <a:gd name="connsiteX1562" fmla="*/ 1454370 w 4683617"/>
              <a:gd name="connsiteY1562" fmla="*/ 1305419 h 3743862"/>
              <a:gd name="connsiteX1563" fmla="*/ 1384391 w 4683617"/>
              <a:gd name="connsiteY1563" fmla="*/ 1233492 h 3743862"/>
              <a:gd name="connsiteX1564" fmla="*/ 1454370 w 4683617"/>
              <a:gd name="connsiteY1564" fmla="*/ 1161565 h 3743862"/>
              <a:gd name="connsiteX1565" fmla="*/ 1264029 w 4683617"/>
              <a:gd name="connsiteY1565" fmla="*/ 1161565 h 3743862"/>
              <a:gd name="connsiteX1566" fmla="*/ 1334007 w 4683617"/>
              <a:gd name="connsiteY1566" fmla="*/ 1233492 h 3743862"/>
              <a:gd name="connsiteX1567" fmla="*/ 1264029 w 4683617"/>
              <a:gd name="connsiteY1567" fmla="*/ 1305419 h 3743862"/>
              <a:gd name="connsiteX1568" fmla="*/ 1194051 w 4683617"/>
              <a:gd name="connsiteY1568" fmla="*/ 1233492 h 3743862"/>
              <a:gd name="connsiteX1569" fmla="*/ 1264029 w 4683617"/>
              <a:gd name="connsiteY1569" fmla="*/ 1161565 h 3743862"/>
              <a:gd name="connsiteX1570" fmla="*/ 1056893 w 4683617"/>
              <a:gd name="connsiteY1570" fmla="*/ 1161565 h 3743862"/>
              <a:gd name="connsiteX1571" fmla="*/ 1126872 w 4683617"/>
              <a:gd name="connsiteY1571" fmla="*/ 1233492 h 3743862"/>
              <a:gd name="connsiteX1572" fmla="*/ 1056893 w 4683617"/>
              <a:gd name="connsiteY1572" fmla="*/ 1305419 h 3743862"/>
              <a:gd name="connsiteX1573" fmla="*/ 986915 w 4683617"/>
              <a:gd name="connsiteY1573" fmla="*/ 1233492 h 3743862"/>
              <a:gd name="connsiteX1574" fmla="*/ 1056893 w 4683617"/>
              <a:gd name="connsiteY1574" fmla="*/ 1161565 h 3743862"/>
              <a:gd name="connsiteX1575" fmla="*/ 867485 w 4683617"/>
              <a:gd name="connsiteY1575" fmla="*/ 1161565 h 3743862"/>
              <a:gd name="connsiteX1576" fmla="*/ 937463 w 4683617"/>
              <a:gd name="connsiteY1576" fmla="*/ 1233492 h 3743862"/>
              <a:gd name="connsiteX1577" fmla="*/ 867485 w 4683617"/>
              <a:gd name="connsiteY1577" fmla="*/ 1305419 h 3743862"/>
              <a:gd name="connsiteX1578" fmla="*/ 797507 w 4683617"/>
              <a:gd name="connsiteY1578" fmla="*/ 1233492 h 3743862"/>
              <a:gd name="connsiteX1579" fmla="*/ 867485 w 4683617"/>
              <a:gd name="connsiteY1579" fmla="*/ 1161565 h 3743862"/>
              <a:gd name="connsiteX1580" fmla="*/ 658125 w 4683617"/>
              <a:gd name="connsiteY1580" fmla="*/ 1160303 h 3743862"/>
              <a:gd name="connsiteX1581" fmla="*/ 728103 w 4683617"/>
              <a:gd name="connsiteY1581" fmla="*/ 1232230 h 3743862"/>
              <a:gd name="connsiteX1582" fmla="*/ 658125 w 4683617"/>
              <a:gd name="connsiteY1582" fmla="*/ 1304157 h 3743862"/>
              <a:gd name="connsiteX1583" fmla="*/ 588146 w 4683617"/>
              <a:gd name="connsiteY1583" fmla="*/ 1232230 h 3743862"/>
              <a:gd name="connsiteX1584" fmla="*/ 658125 w 4683617"/>
              <a:gd name="connsiteY1584" fmla="*/ 1160303 h 3743862"/>
              <a:gd name="connsiteX1585" fmla="*/ 467784 w 4683617"/>
              <a:gd name="connsiteY1585" fmla="*/ 1160303 h 3743862"/>
              <a:gd name="connsiteX1586" fmla="*/ 537763 w 4683617"/>
              <a:gd name="connsiteY1586" fmla="*/ 1232230 h 3743862"/>
              <a:gd name="connsiteX1587" fmla="*/ 467784 w 4683617"/>
              <a:gd name="connsiteY1587" fmla="*/ 1304157 h 3743862"/>
              <a:gd name="connsiteX1588" fmla="*/ 397806 w 4683617"/>
              <a:gd name="connsiteY1588" fmla="*/ 1232230 h 3743862"/>
              <a:gd name="connsiteX1589" fmla="*/ 467784 w 4683617"/>
              <a:gd name="connsiteY1589" fmla="*/ 1160303 h 3743862"/>
              <a:gd name="connsiteX1590" fmla="*/ 260648 w 4683617"/>
              <a:gd name="connsiteY1590" fmla="*/ 1160303 h 3743862"/>
              <a:gd name="connsiteX1591" fmla="*/ 330627 w 4683617"/>
              <a:gd name="connsiteY1591" fmla="*/ 1232230 h 3743862"/>
              <a:gd name="connsiteX1592" fmla="*/ 260648 w 4683617"/>
              <a:gd name="connsiteY1592" fmla="*/ 1304157 h 3743862"/>
              <a:gd name="connsiteX1593" fmla="*/ 190670 w 4683617"/>
              <a:gd name="connsiteY1593" fmla="*/ 1232230 h 3743862"/>
              <a:gd name="connsiteX1594" fmla="*/ 260648 w 4683617"/>
              <a:gd name="connsiteY1594" fmla="*/ 1160303 h 3743862"/>
              <a:gd name="connsiteX1595" fmla="*/ 71240 w 4683617"/>
              <a:gd name="connsiteY1595" fmla="*/ 1160303 h 3743862"/>
              <a:gd name="connsiteX1596" fmla="*/ 141218 w 4683617"/>
              <a:gd name="connsiteY1596" fmla="*/ 1232230 h 3743862"/>
              <a:gd name="connsiteX1597" fmla="*/ 71240 w 4683617"/>
              <a:gd name="connsiteY1597" fmla="*/ 1304157 h 3743862"/>
              <a:gd name="connsiteX1598" fmla="*/ 1262 w 4683617"/>
              <a:gd name="connsiteY1598" fmla="*/ 1232230 h 3743862"/>
              <a:gd name="connsiteX1599" fmla="*/ 71240 w 4683617"/>
              <a:gd name="connsiteY1599" fmla="*/ 1160303 h 3743862"/>
              <a:gd name="connsiteX1600" fmla="*/ 2241780 w 4683617"/>
              <a:gd name="connsiteY1600" fmla="*/ 1153993 h 3743862"/>
              <a:gd name="connsiteX1601" fmla="*/ 2311758 w 4683617"/>
              <a:gd name="connsiteY1601" fmla="*/ 1225920 h 3743862"/>
              <a:gd name="connsiteX1602" fmla="*/ 2241780 w 4683617"/>
              <a:gd name="connsiteY1602" fmla="*/ 1297847 h 3743862"/>
              <a:gd name="connsiteX1603" fmla="*/ 2171802 w 4683617"/>
              <a:gd name="connsiteY1603" fmla="*/ 1225920 h 3743862"/>
              <a:gd name="connsiteX1604" fmla="*/ 2241780 w 4683617"/>
              <a:gd name="connsiteY1604" fmla="*/ 1153993 h 3743862"/>
              <a:gd name="connsiteX1605" fmla="*/ 2051439 w 4683617"/>
              <a:gd name="connsiteY1605" fmla="*/ 1153993 h 3743862"/>
              <a:gd name="connsiteX1606" fmla="*/ 2121418 w 4683617"/>
              <a:gd name="connsiteY1606" fmla="*/ 1225920 h 3743862"/>
              <a:gd name="connsiteX1607" fmla="*/ 2051439 w 4683617"/>
              <a:gd name="connsiteY1607" fmla="*/ 1297847 h 3743862"/>
              <a:gd name="connsiteX1608" fmla="*/ 1981461 w 4683617"/>
              <a:gd name="connsiteY1608" fmla="*/ 1225920 h 3743862"/>
              <a:gd name="connsiteX1609" fmla="*/ 2051439 w 4683617"/>
              <a:gd name="connsiteY1609" fmla="*/ 1153993 h 3743862"/>
              <a:gd name="connsiteX1610" fmla="*/ 1844304 w 4683617"/>
              <a:gd name="connsiteY1610" fmla="*/ 1153993 h 3743862"/>
              <a:gd name="connsiteX1611" fmla="*/ 1914282 w 4683617"/>
              <a:gd name="connsiteY1611" fmla="*/ 1225920 h 3743862"/>
              <a:gd name="connsiteX1612" fmla="*/ 1844304 w 4683617"/>
              <a:gd name="connsiteY1612" fmla="*/ 1297847 h 3743862"/>
              <a:gd name="connsiteX1613" fmla="*/ 1774326 w 4683617"/>
              <a:gd name="connsiteY1613" fmla="*/ 1225920 h 3743862"/>
              <a:gd name="connsiteX1614" fmla="*/ 1844304 w 4683617"/>
              <a:gd name="connsiteY1614" fmla="*/ 1153993 h 3743862"/>
              <a:gd name="connsiteX1615" fmla="*/ 1654896 w 4683617"/>
              <a:gd name="connsiteY1615" fmla="*/ 1153993 h 3743862"/>
              <a:gd name="connsiteX1616" fmla="*/ 1724874 w 4683617"/>
              <a:gd name="connsiteY1616" fmla="*/ 1225920 h 3743862"/>
              <a:gd name="connsiteX1617" fmla="*/ 1654896 w 4683617"/>
              <a:gd name="connsiteY1617" fmla="*/ 1297847 h 3743862"/>
              <a:gd name="connsiteX1618" fmla="*/ 1584917 w 4683617"/>
              <a:gd name="connsiteY1618" fmla="*/ 1225920 h 3743862"/>
              <a:gd name="connsiteX1619" fmla="*/ 1654896 w 4683617"/>
              <a:gd name="connsiteY1619" fmla="*/ 1153993 h 3743862"/>
              <a:gd name="connsiteX1620" fmla="*/ 3826228 w 4683617"/>
              <a:gd name="connsiteY1620" fmla="*/ 1150832 h 3743862"/>
              <a:gd name="connsiteX1621" fmla="*/ 3896206 w 4683617"/>
              <a:gd name="connsiteY1621" fmla="*/ 1222759 h 3743862"/>
              <a:gd name="connsiteX1622" fmla="*/ 3826228 w 4683617"/>
              <a:gd name="connsiteY1622" fmla="*/ 1294686 h 3743862"/>
              <a:gd name="connsiteX1623" fmla="*/ 3756250 w 4683617"/>
              <a:gd name="connsiteY1623" fmla="*/ 1222759 h 3743862"/>
              <a:gd name="connsiteX1624" fmla="*/ 3826228 w 4683617"/>
              <a:gd name="connsiteY1624" fmla="*/ 1150832 h 3743862"/>
              <a:gd name="connsiteX1625" fmla="*/ 3635888 w 4683617"/>
              <a:gd name="connsiteY1625" fmla="*/ 1150832 h 3743862"/>
              <a:gd name="connsiteX1626" fmla="*/ 3705866 w 4683617"/>
              <a:gd name="connsiteY1626" fmla="*/ 1222759 h 3743862"/>
              <a:gd name="connsiteX1627" fmla="*/ 3635888 w 4683617"/>
              <a:gd name="connsiteY1627" fmla="*/ 1294686 h 3743862"/>
              <a:gd name="connsiteX1628" fmla="*/ 3565910 w 4683617"/>
              <a:gd name="connsiteY1628" fmla="*/ 1222759 h 3743862"/>
              <a:gd name="connsiteX1629" fmla="*/ 3635888 w 4683617"/>
              <a:gd name="connsiteY1629" fmla="*/ 1150832 h 3743862"/>
              <a:gd name="connsiteX1630" fmla="*/ 3428752 w 4683617"/>
              <a:gd name="connsiteY1630" fmla="*/ 1150832 h 3743862"/>
              <a:gd name="connsiteX1631" fmla="*/ 3498730 w 4683617"/>
              <a:gd name="connsiteY1631" fmla="*/ 1222759 h 3743862"/>
              <a:gd name="connsiteX1632" fmla="*/ 3428752 w 4683617"/>
              <a:gd name="connsiteY1632" fmla="*/ 1294686 h 3743862"/>
              <a:gd name="connsiteX1633" fmla="*/ 3358774 w 4683617"/>
              <a:gd name="connsiteY1633" fmla="*/ 1222759 h 3743862"/>
              <a:gd name="connsiteX1634" fmla="*/ 3428752 w 4683617"/>
              <a:gd name="connsiteY1634" fmla="*/ 1150832 h 3743862"/>
              <a:gd name="connsiteX1635" fmla="*/ 3239344 w 4683617"/>
              <a:gd name="connsiteY1635" fmla="*/ 1150832 h 3743862"/>
              <a:gd name="connsiteX1636" fmla="*/ 3309322 w 4683617"/>
              <a:gd name="connsiteY1636" fmla="*/ 1222759 h 3743862"/>
              <a:gd name="connsiteX1637" fmla="*/ 3239344 w 4683617"/>
              <a:gd name="connsiteY1637" fmla="*/ 1294686 h 3743862"/>
              <a:gd name="connsiteX1638" fmla="*/ 3169365 w 4683617"/>
              <a:gd name="connsiteY1638" fmla="*/ 1222759 h 3743862"/>
              <a:gd name="connsiteX1639" fmla="*/ 3239344 w 4683617"/>
              <a:gd name="connsiteY1639" fmla="*/ 1150832 h 3743862"/>
              <a:gd name="connsiteX1640" fmla="*/ 3029984 w 4683617"/>
              <a:gd name="connsiteY1640" fmla="*/ 1149570 h 3743862"/>
              <a:gd name="connsiteX1641" fmla="*/ 3099962 w 4683617"/>
              <a:gd name="connsiteY1641" fmla="*/ 1221497 h 3743862"/>
              <a:gd name="connsiteX1642" fmla="*/ 3029984 w 4683617"/>
              <a:gd name="connsiteY1642" fmla="*/ 1293424 h 3743862"/>
              <a:gd name="connsiteX1643" fmla="*/ 2960005 w 4683617"/>
              <a:gd name="connsiteY1643" fmla="*/ 1221497 h 3743862"/>
              <a:gd name="connsiteX1644" fmla="*/ 3029984 w 4683617"/>
              <a:gd name="connsiteY1644" fmla="*/ 1149570 h 3743862"/>
              <a:gd name="connsiteX1645" fmla="*/ 2839643 w 4683617"/>
              <a:gd name="connsiteY1645" fmla="*/ 1149570 h 3743862"/>
              <a:gd name="connsiteX1646" fmla="*/ 2909621 w 4683617"/>
              <a:gd name="connsiteY1646" fmla="*/ 1221497 h 3743862"/>
              <a:gd name="connsiteX1647" fmla="*/ 2839643 w 4683617"/>
              <a:gd name="connsiteY1647" fmla="*/ 1293424 h 3743862"/>
              <a:gd name="connsiteX1648" fmla="*/ 2769665 w 4683617"/>
              <a:gd name="connsiteY1648" fmla="*/ 1221497 h 3743862"/>
              <a:gd name="connsiteX1649" fmla="*/ 2839643 w 4683617"/>
              <a:gd name="connsiteY1649" fmla="*/ 1149570 h 3743862"/>
              <a:gd name="connsiteX1650" fmla="*/ 2632507 w 4683617"/>
              <a:gd name="connsiteY1650" fmla="*/ 1149570 h 3743862"/>
              <a:gd name="connsiteX1651" fmla="*/ 2702486 w 4683617"/>
              <a:gd name="connsiteY1651" fmla="*/ 1221497 h 3743862"/>
              <a:gd name="connsiteX1652" fmla="*/ 2632507 w 4683617"/>
              <a:gd name="connsiteY1652" fmla="*/ 1293424 h 3743862"/>
              <a:gd name="connsiteX1653" fmla="*/ 2562529 w 4683617"/>
              <a:gd name="connsiteY1653" fmla="*/ 1221497 h 3743862"/>
              <a:gd name="connsiteX1654" fmla="*/ 2632507 w 4683617"/>
              <a:gd name="connsiteY1654" fmla="*/ 1149570 h 3743862"/>
              <a:gd name="connsiteX1655" fmla="*/ 2443099 w 4683617"/>
              <a:gd name="connsiteY1655" fmla="*/ 1149570 h 3743862"/>
              <a:gd name="connsiteX1656" fmla="*/ 2513077 w 4683617"/>
              <a:gd name="connsiteY1656" fmla="*/ 1221497 h 3743862"/>
              <a:gd name="connsiteX1657" fmla="*/ 2443099 w 4683617"/>
              <a:gd name="connsiteY1657" fmla="*/ 1293424 h 3743862"/>
              <a:gd name="connsiteX1658" fmla="*/ 2373121 w 4683617"/>
              <a:gd name="connsiteY1658" fmla="*/ 1221497 h 3743862"/>
              <a:gd name="connsiteX1659" fmla="*/ 2443099 w 4683617"/>
              <a:gd name="connsiteY1659" fmla="*/ 1149570 h 3743862"/>
              <a:gd name="connsiteX1660" fmla="*/ 4613639 w 4683617"/>
              <a:gd name="connsiteY1660" fmla="*/ 1143260 h 3743862"/>
              <a:gd name="connsiteX1661" fmla="*/ 4683617 w 4683617"/>
              <a:gd name="connsiteY1661" fmla="*/ 1215187 h 3743862"/>
              <a:gd name="connsiteX1662" fmla="*/ 4613639 w 4683617"/>
              <a:gd name="connsiteY1662" fmla="*/ 1287114 h 3743862"/>
              <a:gd name="connsiteX1663" fmla="*/ 4543660 w 4683617"/>
              <a:gd name="connsiteY1663" fmla="*/ 1215187 h 3743862"/>
              <a:gd name="connsiteX1664" fmla="*/ 4613639 w 4683617"/>
              <a:gd name="connsiteY1664" fmla="*/ 1143260 h 3743862"/>
              <a:gd name="connsiteX1665" fmla="*/ 4423298 w 4683617"/>
              <a:gd name="connsiteY1665" fmla="*/ 1143260 h 3743862"/>
              <a:gd name="connsiteX1666" fmla="*/ 4493276 w 4683617"/>
              <a:gd name="connsiteY1666" fmla="*/ 1215187 h 3743862"/>
              <a:gd name="connsiteX1667" fmla="*/ 4423298 w 4683617"/>
              <a:gd name="connsiteY1667" fmla="*/ 1287114 h 3743862"/>
              <a:gd name="connsiteX1668" fmla="*/ 4353320 w 4683617"/>
              <a:gd name="connsiteY1668" fmla="*/ 1215187 h 3743862"/>
              <a:gd name="connsiteX1669" fmla="*/ 4423298 w 4683617"/>
              <a:gd name="connsiteY1669" fmla="*/ 1143260 h 3743862"/>
              <a:gd name="connsiteX1670" fmla="*/ 4216162 w 4683617"/>
              <a:gd name="connsiteY1670" fmla="*/ 1143260 h 3743862"/>
              <a:gd name="connsiteX1671" fmla="*/ 4286141 w 4683617"/>
              <a:gd name="connsiteY1671" fmla="*/ 1215187 h 3743862"/>
              <a:gd name="connsiteX1672" fmla="*/ 4216162 w 4683617"/>
              <a:gd name="connsiteY1672" fmla="*/ 1287114 h 3743862"/>
              <a:gd name="connsiteX1673" fmla="*/ 4146184 w 4683617"/>
              <a:gd name="connsiteY1673" fmla="*/ 1215187 h 3743862"/>
              <a:gd name="connsiteX1674" fmla="*/ 4216162 w 4683617"/>
              <a:gd name="connsiteY1674" fmla="*/ 1143260 h 3743862"/>
              <a:gd name="connsiteX1675" fmla="*/ 4026754 w 4683617"/>
              <a:gd name="connsiteY1675" fmla="*/ 1143260 h 3743862"/>
              <a:gd name="connsiteX1676" fmla="*/ 4096732 w 4683617"/>
              <a:gd name="connsiteY1676" fmla="*/ 1215187 h 3743862"/>
              <a:gd name="connsiteX1677" fmla="*/ 4026754 w 4683617"/>
              <a:gd name="connsiteY1677" fmla="*/ 1287114 h 3743862"/>
              <a:gd name="connsiteX1678" fmla="*/ 3956776 w 4683617"/>
              <a:gd name="connsiteY1678" fmla="*/ 1215187 h 3743862"/>
              <a:gd name="connsiteX1679" fmla="*/ 4026754 w 4683617"/>
              <a:gd name="connsiteY1679" fmla="*/ 1143260 h 3743862"/>
              <a:gd name="connsiteX1680" fmla="*/ 1454370 w 4683617"/>
              <a:gd name="connsiteY1680" fmla="*/ 965974 h 3743862"/>
              <a:gd name="connsiteX1681" fmla="*/ 1524348 w 4683617"/>
              <a:gd name="connsiteY1681" fmla="*/ 1037901 h 3743862"/>
              <a:gd name="connsiteX1682" fmla="*/ 1454370 w 4683617"/>
              <a:gd name="connsiteY1682" fmla="*/ 1109829 h 3743862"/>
              <a:gd name="connsiteX1683" fmla="*/ 1384391 w 4683617"/>
              <a:gd name="connsiteY1683" fmla="*/ 1037901 h 3743862"/>
              <a:gd name="connsiteX1684" fmla="*/ 1454370 w 4683617"/>
              <a:gd name="connsiteY1684" fmla="*/ 965974 h 3743862"/>
              <a:gd name="connsiteX1685" fmla="*/ 1264029 w 4683617"/>
              <a:gd name="connsiteY1685" fmla="*/ 965974 h 3743862"/>
              <a:gd name="connsiteX1686" fmla="*/ 1334007 w 4683617"/>
              <a:gd name="connsiteY1686" fmla="*/ 1037901 h 3743862"/>
              <a:gd name="connsiteX1687" fmla="*/ 1264029 w 4683617"/>
              <a:gd name="connsiteY1687" fmla="*/ 1109829 h 3743862"/>
              <a:gd name="connsiteX1688" fmla="*/ 1194051 w 4683617"/>
              <a:gd name="connsiteY1688" fmla="*/ 1037901 h 3743862"/>
              <a:gd name="connsiteX1689" fmla="*/ 1264029 w 4683617"/>
              <a:gd name="connsiteY1689" fmla="*/ 965974 h 3743862"/>
              <a:gd name="connsiteX1690" fmla="*/ 1056893 w 4683617"/>
              <a:gd name="connsiteY1690" fmla="*/ 965974 h 3743862"/>
              <a:gd name="connsiteX1691" fmla="*/ 1126872 w 4683617"/>
              <a:gd name="connsiteY1691" fmla="*/ 1037901 h 3743862"/>
              <a:gd name="connsiteX1692" fmla="*/ 1056893 w 4683617"/>
              <a:gd name="connsiteY1692" fmla="*/ 1109829 h 3743862"/>
              <a:gd name="connsiteX1693" fmla="*/ 986915 w 4683617"/>
              <a:gd name="connsiteY1693" fmla="*/ 1037901 h 3743862"/>
              <a:gd name="connsiteX1694" fmla="*/ 1056893 w 4683617"/>
              <a:gd name="connsiteY1694" fmla="*/ 965974 h 3743862"/>
              <a:gd name="connsiteX1695" fmla="*/ 867485 w 4683617"/>
              <a:gd name="connsiteY1695" fmla="*/ 965974 h 3743862"/>
              <a:gd name="connsiteX1696" fmla="*/ 937463 w 4683617"/>
              <a:gd name="connsiteY1696" fmla="*/ 1037901 h 3743862"/>
              <a:gd name="connsiteX1697" fmla="*/ 867485 w 4683617"/>
              <a:gd name="connsiteY1697" fmla="*/ 1109829 h 3743862"/>
              <a:gd name="connsiteX1698" fmla="*/ 797507 w 4683617"/>
              <a:gd name="connsiteY1698" fmla="*/ 1037901 h 3743862"/>
              <a:gd name="connsiteX1699" fmla="*/ 867485 w 4683617"/>
              <a:gd name="connsiteY1699" fmla="*/ 965974 h 3743862"/>
              <a:gd name="connsiteX1700" fmla="*/ 658125 w 4683617"/>
              <a:gd name="connsiteY1700" fmla="*/ 964712 h 3743862"/>
              <a:gd name="connsiteX1701" fmla="*/ 728103 w 4683617"/>
              <a:gd name="connsiteY1701" fmla="*/ 1036639 h 3743862"/>
              <a:gd name="connsiteX1702" fmla="*/ 658125 w 4683617"/>
              <a:gd name="connsiteY1702" fmla="*/ 1108566 h 3743862"/>
              <a:gd name="connsiteX1703" fmla="*/ 588146 w 4683617"/>
              <a:gd name="connsiteY1703" fmla="*/ 1036639 h 3743862"/>
              <a:gd name="connsiteX1704" fmla="*/ 658125 w 4683617"/>
              <a:gd name="connsiteY1704" fmla="*/ 964712 h 3743862"/>
              <a:gd name="connsiteX1705" fmla="*/ 467784 w 4683617"/>
              <a:gd name="connsiteY1705" fmla="*/ 964712 h 3743862"/>
              <a:gd name="connsiteX1706" fmla="*/ 537763 w 4683617"/>
              <a:gd name="connsiteY1706" fmla="*/ 1036639 h 3743862"/>
              <a:gd name="connsiteX1707" fmla="*/ 467784 w 4683617"/>
              <a:gd name="connsiteY1707" fmla="*/ 1108566 h 3743862"/>
              <a:gd name="connsiteX1708" fmla="*/ 397806 w 4683617"/>
              <a:gd name="connsiteY1708" fmla="*/ 1036639 h 3743862"/>
              <a:gd name="connsiteX1709" fmla="*/ 467784 w 4683617"/>
              <a:gd name="connsiteY1709" fmla="*/ 964712 h 3743862"/>
              <a:gd name="connsiteX1710" fmla="*/ 260648 w 4683617"/>
              <a:gd name="connsiteY1710" fmla="*/ 964712 h 3743862"/>
              <a:gd name="connsiteX1711" fmla="*/ 330627 w 4683617"/>
              <a:gd name="connsiteY1711" fmla="*/ 1036639 h 3743862"/>
              <a:gd name="connsiteX1712" fmla="*/ 260648 w 4683617"/>
              <a:gd name="connsiteY1712" fmla="*/ 1108566 h 3743862"/>
              <a:gd name="connsiteX1713" fmla="*/ 190670 w 4683617"/>
              <a:gd name="connsiteY1713" fmla="*/ 1036639 h 3743862"/>
              <a:gd name="connsiteX1714" fmla="*/ 260648 w 4683617"/>
              <a:gd name="connsiteY1714" fmla="*/ 964712 h 3743862"/>
              <a:gd name="connsiteX1715" fmla="*/ 71240 w 4683617"/>
              <a:gd name="connsiteY1715" fmla="*/ 964712 h 3743862"/>
              <a:gd name="connsiteX1716" fmla="*/ 141218 w 4683617"/>
              <a:gd name="connsiteY1716" fmla="*/ 1036639 h 3743862"/>
              <a:gd name="connsiteX1717" fmla="*/ 71240 w 4683617"/>
              <a:gd name="connsiteY1717" fmla="*/ 1108566 h 3743862"/>
              <a:gd name="connsiteX1718" fmla="*/ 1262 w 4683617"/>
              <a:gd name="connsiteY1718" fmla="*/ 1036639 h 3743862"/>
              <a:gd name="connsiteX1719" fmla="*/ 71240 w 4683617"/>
              <a:gd name="connsiteY1719" fmla="*/ 964712 h 3743862"/>
              <a:gd name="connsiteX1720" fmla="*/ 2241780 w 4683617"/>
              <a:gd name="connsiteY1720" fmla="*/ 958402 h 3743862"/>
              <a:gd name="connsiteX1721" fmla="*/ 2311758 w 4683617"/>
              <a:gd name="connsiteY1721" fmla="*/ 1030329 h 3743862"/>
              <a:gd name="connsiteX1722" fmla="*/ 2241780 w 4683617"/>
              <a:gd name="connsiteY1722" fmla="*/ 1102257 h 3743862"/>
              <a:gd name="connsiteX1723" fmla="*/ 2171802 w 4683617"/>
              <a:gd name="connsiteY1723" fmla="*/ 1030329 h 3743862"/>
              <a:gd name="connsiteX1724" fmla="*/ 2241780 w 4683617"/>
              <a:gd name="connsiteY1724" fmla="*/ 958402 h 3743862"/>
              <a:gd name="connsiteX1725" fmla="*/ 2051439 w 4683617"/>
              <a:gd name="connsiteY1725" fmla="*/ 958402 h 3743862"/>
              <a:gd name="connsiteX1726" fmla="*/ 2121418 w 4683617"/>
              <a:gd name="connsiteY1726" fmla="*/ 1030329 h 3743862"/>
              <a:gd name="connsiteX1727" fmla="*/ 2051439 w 4683617"/>
              <a:gd name="connsiteY1727" fmla="*/ 1102257 h 3743862"/>
              <a:gd name="connsiteX1728" fmla="*/ 1981461 w 4683617"/>
              <a:gd name="connsiteY1728" fmla="*/ 1030329 h 3743862"/>
              <a:gd name="connsiteX1729" fmla="*/ 2051439 w 4683617"/>
              <a:gd name="connsiteY1729" fmla="*/ 958402 h 3743862"/>
              <a:gd name="connsiteX1730" fmla="*/ 1844304 w 4683617"/>
              <a:gd name="connsiteY1730" fmla="*/ 958402 h 3743862"/>
              <a:gd name="connsiteX1731" fmla="*/ 1914282 w 4683617"/>
              <a:gd name="connsiteY1731" fmla="*/ 1030329 h 3743862"/>
              <a:gd name="connsiteX1732" fmla="*/ 1844304 w 4683617"/>
              <a:gd name="connsiteY1732" fmla="*/ 1102257 h 3743862"/>
              <a:gd name="connsiteX1733" fmla="*/ 1774326 w 4683617"/>
              <a:gd name="connsiteY1733" fmla="*/ 1030329 h 3743862"/>
              <a:gd name="connsiteX1734" fmla="*/ 1844304 w 4683617"/>
              <a:gd name="connsiteY1734" fmla="*/ 958402 h 3743862"/>
              <a:gd name="connsiteX1735" fmla="*/ 1654896 w 4683617"/>
              <a:gd name="connsiteY1735" fmla="*/ 958402 h 3743862"/>
              <a:gd name="connsiteX1736" fmla="*/ 1724874 w 4683617"/>
              <a:gd name="connsiteY1736" fmla="*/ 1030329 h 3743862"/>
              <a:gd name="connsiteX1737" fmla="*/ 1654896 w 4683617"/>
              <a:gd name="connsiteY1737" fmla="*/ 1102257 h 3743862"/>
              <a:gd name="connsiteX1738" fmla="*/ 1584917 w 4683617"/>
              <a:gd name="connsiteY1738" fmla="*/ 1030329 h 3743862"/>
              <a:gd name="connsiteX1739" fmla="*/ 1654896 w 4683617"/>
              <a:gd name="connsiteY1739" fmla="*/ 958402 h 3743862"/>
              <a:gd name="connsiteX1740" fmla="*/ 3826228 w 4683617"/>
              <a:gd name="connsiteY1740" fmla="*/ 955241 h 3743862"/>
              <a:gd name="connsiteX1741" fmla="*/ 3896206 w 4683617"/>
              <a:gd name="connsiteY1741" fmla="*/ 1027168 h 3743862"/>
              <a:gd name="connsiteX1742" fmla="*/ 3826228 w 4683617"/>
              <a:gd name="connsiteY1742" fmla="*/ 1099096 h 3743862"/>
              <a:gd name="connsiteX1743" fmla="*/ 3756250 w 4683617"/>
              <a:gd name="connsiteY1743" fmla="*/ 1027168 h 3743862"/>
              <a:gd name="connsiteX1744" fmla="*/ 3826228 w 4683617"/>
              <a:gd name="connsiteY1744" fmla="*/ 955241 h 3743862"/>
              <a:gd name="connsiteX1745" fmla="*/ 3635888 w 4683617"/>
              <a:gd name="connsiteY1745" fmla="*/ 955241 h 3743862"/>
              <a:gd name="connsiteX1746" fmla="*/ 3705866 w 4683617"/>
              <a:gd name="connsiteY1746" fmla="*/ 1027168 h 3743862"/>
              <a:gd name="connsiteX1747" fmla="*/ 3635888 w 4683617"/>
              <a:gd name="connsiteY1747" fmla="*/ 1099096 h 3743862"/>
              <a:gd name="connsiteX1748" fmla="*/ 3565910 w 4683617"/>
              <a:gd name="connsiteY1748" fmla="*/ 1027168 h 3743862"/>
              <a:gd name="connsiteX1749" fmla="*/ 3635888 w 4683617"/>
              <a:gd name="connsiteY1749" fmla="*/ 955241 h 3743862"/>
              <a:gd name="connsiteX1750" fmla="*/ 3428752 w 4683617"/>
              <a:gd name="connsiteY1750" fmla="*/ 955241 h 3743862"/>
              <a:gd name="connsiteX1751" fmla="*/ 3498730 w 4683617"/>
              <a:gd name="connsiteY1751" fmla="*/ 1027168 h 3743862"/>
              <a:gd name="connsiteX1752" fmla="*/ 3428752 w 4683617"/>
              <a:gd name="connsiteY1752" fmla="*/ 1099096 h 3743862"/>
              <a:gd name="connsiteX1753" fmla="*/ 3358774 w 4683617"/>
              <a:gd name="connsiteY1753" fmla="*/ 1027168 h 3743862"/>
              <a:gd name="connsiteX1754" fmla="*/ 3428752 w 4683617"/>
              <a:gd name="connsiteY1754" fmla="*/ 955241 h 3743862"/>
              <a:gd name="connsiteX1755" fmla="*/ 3239344 w 4683617"/>
              <a:gd name="connsiteY1755" fmla="*/ 955241 h 3743862"/>
              <a:gd name="connsiteX1756" fmla="*/ 3309322 w 4683617"/>
              <a:gd name="connsiteY1756" fmla="*/ 1027168 h 3743862"/>
              <a:gd name="connsiteX1757" fmla="*/ 3239344 w 4683617"/>
              <a:gd name="connsiteY1757" fmla="*/ 1099096 h 3743862"/>
              <a:gd name="connsiteX1758" fmla="*/ 3169365 w 4683617"/>
              <a:gd name="connsiteY1758" fmla="*/ 1027168 h 3743862"/>
              <a:gd name="connsiteX1759" fmla="*/ 3239344 w 4683617"/>
              <a:gd name="connsiteY1759" fmla="*/ 955241 h 3743862"/>
              <a:gd name="connsiteX1760" fmla="*/ 3029984 w 4683617"/>
              <a:gd name="connsiteY1760" fmla="*/ 953979 h 3743862"/>
              <a:gd name="connsiteX1761" fmla="*/ 3099962 w 4683617"/>
              <a:gd name="connsiteY1761" fmla="*/ 1025906 h 3743862"/>
              <a:gd name="connsiteX1762" fmla="*/ 3029984 w 4683617"/>
              <a:gd name="connsiteY1762" fmla="*/ 1097833 h 3743862"/>
              <a:gd name="connsiteX1763" fmla="*/ 2960005 w 4683617"/>
              <a:gd name="connsiteY1763" fmla="*/ 1025906 h 3743862"/>
              <a:gd name="connsiteX1764" fmla="*/ 3029984 w 4683617"/>
              <a:gd name="connsiteY1764" fmla="*/ 953979 h 3743862"/>
              <a:gd name="connsiteX1765" fmla="*/ 2839643 w 4683617"/>
              <a:gd name="connsiteY1765" fmla="*/ 953979 h 3743862"/>
              <a:gd name="connsiteX1766" fmla="*/ 2909621 w 4683617"/>
              <a:gd name="connsiteY1766" fmla="*/ 1025906 h 3743862"/>
              <a:gd name="connsiteX1767" fmla="*/ 2839643 w 4683617"/>
              <a:gd name="connsiteY1767" fmla="*/ 1097833 h 3743862"/>
              <a:gd name="connsiteX1768" fmla="*/ 2769665 w 4683617"/>
              <a:gd name="connsiteY1768" fmla="*/ 1025906 h 3743862"/>
              <a:gd name="connsiteX1769" fmla="*/ 2839643 w 4683617"/>
              <a:gd name="connsiteY1769" fmla="*/ 953979 h 3743862"/>
              <a:gd name="connsiteX1770" fmla="*/ 2632507 w 4683617"/>
              <a:gd name="connsiteY1770" fmla="*/ 953979 h 3743862"/>
              <a:gd name="connsiteX1771" fmla="*/ 2702486 w 4683617"/>
              <a:gd name="connsiteY1771" fmla="*/ 1025906 h 3743862"/>
              <a:gd name="connsiteX1772" fmla="*/ 2632507 w 4683617"/>
              <a:gd name="connsiteY1772" fmla="*/ 1097833 h 3743862"/>
              <a:gd name="connsiteX1773" fmla="*/ 2562529 w 4683617"/>
              <a:gd name="connsiteY1773" fmla="*/ 1025906 h 3743862"/>
              <a:gd name="connsiteX1774" fmla="*/ 2632507 w 4683617"/>
              <a:gd name="connsiteY1774" fmla="*/ 953979 h 3743862"/>
              <a:gd name="connsiteX1775" fmla="*/ 2443099 w 4683617"/>
              <a:gd name="connsiteY1775" fmla="*/ 953979 h 3743862"/>
              <a:gd name="connsiteX1776" fmla="*/ 2513077 w 4683617"/>
              <a:gd name="connsiteY1776" fmla="*/ 1025906 h 3743862"/>
              <a:gd name="connsiteX1777" fmla="*/ 2443099 w 4683617"/>
              <a:gd name="connsiteY1777" fmla="*/ 1097833 h 3743862"/>
              <a:gd name="connsiteX1778" fmla="*/ 2373121 w 4683617"/>
              <a:gd name="connsiteY1778" fmla="*/ 1025906 h 3743862"/>
              <a:gd name="connsiteX1779" fmla="*/ 2443099 w 4683617"/>
              <a:gd name="connsiteY1779" fmla="*/ 953979 h 3743862"/>
              <a:gd name="connsiteX1780" fmla="*/ 4613639 w 4683617"/>
              <a:gd name="connsiteY1780" fmla="*/ 947669 h 3743862"/>
              <a:gd name="connsiteX1781" fmla="*/ 4683617 w 4683617"/>
              <a:gd name="connsiteY1781" fmla="*/ 1019596 h 3743862"/>
              <a:gd name="connsiteX1782" fmla="*/ 4613639 w 4683617"/>
              <a:gd name="connsiteY1782" fmla="*/ 1091524 h 3743862"/>
              <a:gd name="connsiteX1783" fmla="*/ 4543660 w 4683617"/>
              <a:gd name="connsiteY1783" fmla="*/ 1019596 h 3743862"/>
              <a:gd name="connsiteX1784" fmla="*/ 4613639 w 4683617"/>
              <a:gd name="connsiteY1784" fmla="*/ 947669 h 3743862"/>
              <a:gd name="connsiteX1785" fmla="*/ 4423298 w 4683617"/>
              <a:gd name="connsiteY1785" fmla="*/ 947669 h 3743862"/>
              <a:gd name="connsiteX1786" fmla="*/ 4493276 w 4683617"/>
              <a:gd name="connsiteY1786" fmla="*/ 1019596 h 3743862"/>
              <a:gd name="connsiteX1787" fmla="*/ 4423298 w 4683617"/>
              <a:gd name="connsiteY1787" fmla="*/ 1091524 h 3743862"/>
              <a:gd name="connsiteX1788" fmla="*/ 4353320 w 4683617"/>
              <a:gd name="connsiteY1788" fmla="*/ 1019596 h 3743862"/>
              <a:gd name="connsiteX1789" fmla="*/ 4423298 w 4683617"/>
              <a:gd name="connsiteY1789" fmla="*/ 947669 h 3743862"/>
              <a:gd name="connsiteX1790" fmla="*/ 4216162 w 4683617"/>
              <a:gd name="connsiteY1790" fmla="*/ 947669 h 3743862"/>
              <a:gd name="connsiteX1791" fmla="*/ 4286141 w 4683617"/>
              <a:gd name="connsiteY1791" fmla="*/ 1019596 h 3743862"/>
              <a:gd name="connsiteX1792" fmla="*/ 4216162 w 4683617"/>
              <a:gd name="connsiteY1792" fmla="*/ 1091524 h 3743862"/>
              <a:gd name="connsiteX1793" fmla="*/ 4146184 w 4683617"/>
              <a:gd name="connsiteY1793" fmla="*/ 1019596 h 3743862"/>
              <a:gd name="connsiteX1794" fmla="*/ 4216162 w 4683617"/>
              <a:gd name="connsiteY1794" fmla="*/ 947669 h 3743862"/>
              <a:gd name="connsiteX1795" fmla="*/ 4026754 w 4683617"/>
              <a:gd name="connsiteY1795" fmla="*/ 947669 h 3743862"/>
              <a:gd name="connsiteX1796" fmla="*/ 4096732 w 4683617"/>
              <a:gd name="connsiteY1796" fmla="*/ 1019596 h 3743862"/>
              <a:gd name="connsiteX1797" fmla="*/ 4026754 w 4683617"/>
              <a:gd name="connsiteY1797" fmla="*/ 1091524 h 3743862"/>
              <a:gd name="connsiteX1798" fmla="*/ 3956776 w 4683617"/>
              <a:gd name="connsiteY1798" fmla="*/ 1019596 h 3743862"/>
              <a:gd name="connsiteX1799" fmla="*/ 4026754 w 4683617"/>
              <a:gd name="connsiteY1799" fmla="*/ 947669 h 3743862"/>
              <a:gd name="connsiteX1800" fmla="*/ 1453108 w 4683617"/>
              <a:gd name="connsiteY1800" fmla="*/ 774169 h 3743862"/>
              <a:gd name="connsiteX1801" fmla="*/ 1523086 w 4683617"/>
              <a:gd name="connsiteY1801" fmla="*/ 846096 h 3743862"/>
              <a:gd name="connsiteX1802" fmla="*/ 1453108 w 4683617"/>
              <a:gd name="connsiteY1802" fmla="*/ 918023 h 3743862"/>
              <a:gd name="connsiteX1803" fmla="*/ 1383129 w 4683617"/>
              <a:gd name="connsiteY1803" fmla="*/ 846096 h 3743862"/>
              <a:gd name="connsiteX1804" fmla="*/ 1453108 w 4683617"/>
              <a:gd name="connsiteY1804" fmla="*/ 774169 h 3743862"/>
              <a:gd name="connsiteX1805" fmla="*/ 1262767 w 4683617"/>
              <a:gd name="connsiteY1805" fmla="*/ 774169 h 3743862"/>
              <a:gd name="connsiteX1806" fmla="*/ 1332746 w 4683617"/>
              <a:gd name="connsiteY1806" fmla="*/ 846096 h 3743862"/>
              <a:gd name="connsiteX1807" fmla="*/ 1262767 w 4683617"/>
              <a:gd name="connsiteY1807" fmla="*/ 918023 h 3743862"/>
              <a:gd name="connsiteX1808" fmla="*/ 1192789 w 4683617"/>
              <a:gd name="connsiteY1808" fmla="*/ 846096 h 3743862"/>
              <a:gd name="connsiteX1809" fmla="*/ 1262767 w 4683617"/>
              <a:gd name="connsiteY1809" fmla="*/ 774169 h 3743862"/>
              <a:gd name="connsiteX1810" fmla="*/ 1055631 w 4683617"/>
              <a:gd name="connsiteY1810" fmla="*/ 774169 h 3743862"/>
              <a:gd name="connsiteX1811" fmla="*/ 1125610 w 4683617"/>
              <a:gd name="connsiteY1811" fmla="*/ 846096 h 3743862"/>
              <a:gd name="connsiteX1812" fmla="*/ 1055631 w 4683617"/>
              <a:gd name="connsiteY1812" fmla="*/ 918023 h 3743862"/>
              <a:gd name="connsiteX1813" fmla="*/ 985654 w 4683617"/>
              <a:gd name="connsiteY1813" fmla="*/ 846096 h 3743862"/>
              <a:gd name="connsiteX1814" fmla="*/ 1055631 w 4683617"/>
              <a:gd name="connsiteY1814" fmla="*/ 774169 h 3743862"/>
              <a:gd name="connsiteX1815" fmla="*/ 866223 w 4683617"/>
              <a:gd name="connsiteY1815" fmla="*/ 774169 h 3743862"/>
              <a:gd name="connsiteX1816" fmla="*/ 936201 w 4683617"/>
              <a:gd name="connsiteY1816" fmla="*/ 846096 h 3743862"/>
              <a:gd name="connsiteX1817" fmla="*/ 866223 w 4683617"/>
              <a:gd name="connsiteY1817" fmla="*/ 918023 h 3743862"/>
              <a:gd name="connsiteX1818" fmla="*/ 796245 w 4683617"/>
              <a:gd name="connsiteY1818" fmla="*/ 846096 h 3743862"/>
              <a:gd name="connsiteX1819" fmla="*/ 866223 w 4683617"/>
              <a:gd name="connsiteY1819" fmla="*/ 774169 h 3743862"/>
              <a:gd name="connsiteX1820" fmla="*/ 656863 w 4683617"/>
              <a:gd name="connsiteY1820" fmla="*/ 772907 h 3743862"/>
              <a:gd name="connsiteX1821" fmla="*/ 726841 w 4683617"/>
              <a:gd name="connsiteY1821" fmla="*/ 844834 h 3743862"/>
              <a:gd name="connsiteX1822" fmla="*/ 656863 w 4683617"/>
              <a:gd name="connsiteY1822" fmla="*/ 916761 h 3743862"/>
              <a:gd name="connsiteX1823" fmla="*/ 586885 w 4683617"/>
              <a:gd name="connsiteY1823" fmla="*/ 844834 h 3743862"/>
              <a:gd name="connsiteX1824" fmla="*/ 656863 w 4683617"/>
              <a:gd name="connsiteY1824" fmla="*/ 772907 h 3743862"/>
              <a:gd name="connsiteX1825" fmla="*/ 466522 w 4683617"/>
              <a:gd name="connsiteY1825" fmla="*/ 772907 h 3743862"/>
              <a:gd name="connsiteX1826" fmla="*/ 536501 w 4683617"/>
              <a:gd name="connsiteY1826" fmla="*/ 844834 h 3743862"/>
              <a:gd name="connsiteX1827" fmla="*/ 466522 w 4683617"/>
              <a:gd name="connsiteY1827" fmla="*/ 916761 h 3743862"/>
              <a:gd name="connsiteX1828" fmla="*/ 396544 w 4683617"/>
              <a:gd name="connsiteY1828" fmla="*/ 844834 h 3743862"/>
              <a:gd name="connsiteX1829" fmla="*/ 466522 w 4683617"/>
              <a:gd name="connsiteY1829" fmla="*/ 772907 h 3743862"/>
              <a:gd name="connsiteX1830" fmla="*/ 259387 w 4683617"/>
              <a:gd name="connsiteY1830" fmla="*/ 772907 h 3743862"/>
              <a:gd name="connsiteX1831" fmla="*/ 329365 w 4683617"/>
              <a:gd name="connsiteY1831" fmla="*/ 844834 h 3743862"/>
              <a:gd name="connsiteX1832" fmla="*/ 259387 w 4683617"/>
              <a:gd name="connsiteY1832" fmla="*/ 916761 h 3743862"/>
              <a:gd name="connsiteX1833" fmla="*/ 189409 w 4683617"/>
              <a:gd name="connsiteY1833" fmla="*/ 844834 h 3743862"/>
              <a:gd name="connsiteX1834" fmla="*/ 259387 w 4683617"/>
              <a:gd name="connsiteY1834" fmla="*/ 772907 h 3743862"/>
              <a:gd name="connsiteX1835" fmla="*/ 69979 w 4683617"/>
              <a:gd name="connsiteY1835" fmla="*/ 772907 h 3743862"/>
              <a:gd name="connsiteX1836" fmla="*/ 139957 w 4683617"/>
              <a:gd name="connsiteY1836" fmla="*/ 844834 h 3743862"/>
              <a:gd name="connsiteX1837" fmla="*/ 69979 w 4683617"/>
              <a:gd name="connsiteY1837" fmla="*/ 916761 h 3743862"/>
              <a:gd name="connsiteX1838" fmla="*/ 0 w 4683617"/>
              <a:gd name="connsiteY1838" fmla="*/ 844834 h 3743862"/>
              <a:gd name="connsiteX1839" fmla="*/ 69979 w 4683617"/>
              <a:gd name="connsiteY1839" fmla="*/ 772907 h 3743862"/>
              <a:gd name="connsiteX1840" fmla="*/ 2240519 w 4683617"/>
              <a:gd name="connsiteY1840" fmla="*/ 766597 h 3743862"/>
              <a:gd name="connsiteX1841" fmla="*/ 2310497 w 4683617"/>
              <a:gd name="connsiteY1841" fmla="*/ 838524 h 3743862"/>
              <a:gd name="connsiteX1842" fmla="*/ 2240519 w 4683617"/>
              <a:gd name="connsiteY1842" fmla="*/ 910451 h 3743862"/>
              <a:gd name="connsiteX1843" fmla="*/ 2170540 w 4683617"/>
              <a:gd name="connsiteY1843" fmla="*/ 838524 h 3743862"/>
              <a:gd name="connsiteX1844" fmla="*/ 2240519 w 4683617"/>
              <a:gd name="connsiteY1844" fmla="*/ 766597 h 3743862"/>
              <a:gd name="connsiteX1845" fmla="*/ 2050178 w 4683617"/>
              <a:gd name="connsiteY1845" fmla="*/ 766597 h 3743862"/>
              <a:gd name="connsiteX1846" fmla="*/ 2120156 w 4683617"/>
              <a:gd name="connsiteY1846" fmla="*/ 838524 h 3743862"/>
              <a:gd name="connsiteX1847" fmla="*/ 2050178 w 4683617"/>
              <a:gd name="connsiteY1847" fmla="*/ 910451 h 3743862"/>
              <a:gd name="connsiteX1848" fmla="*/ 1980200 w 4683617"/>
              <a:gd name="connsiteY1848" fmla="*/ 838524 h 3743862"/>
              <a:gd name="connsiteX1849" fmla="*/ 2050178 w 4683617"/>
              <a:gd name="connsiteY1849" fmla="*/ 766597 h 3743862"/>
              <a:gd name="connsiteX1850" fmla="*/ 1843042 w 4683617"/>
              <a:gd name="connsiteY1850" fmla="*/ 766597 h 3743862"/>
              <a:gd name="connsiteX1851" fmla="*/ 1913021 w 4683617"/>
              <a:gd name="connsiteY1851" fmla="*/ 838524 h 3743862"/>
              <a:gd name="connsiteX1852" fmla="*/ 1843042 w 4683617"/>
              <a:gd name="connsiteY1852" fmla="*/ 910451 h 3743862"/>
              <a:gd name="connsiteX1853" fmla="*/ 1773064 w 4683617"/>
              <a:gd name="connsiteY1853" fmla="*/ 838524 h 3743862"/>
              <a:gd name="connsiteX1854" fmla="*/ 1843042 w 4683617"/>
              <a:gd name="connsiteY1854" fmla="*/ 766597 h 3743862"/>
              <a:gd name="connsiteX1855" fmla="*/ 1653634 w 4683617"/>
              <a:gd name="connsiteY1855" fmla="*/ 766597 h 3743862"/>
              <a:gd name="connsiteX1856" fmla="*/ 1723612 w 4683617"/>
              <a:gd name="connsiteY1856" fmla="*/ 838524 h 3743862"/>
              <a:gd name="connsiteX1857" fmla="*/ 1653634 w 4683617"/>
              <a:gd name="connsiteY1857" fmla="*/ 910451 h 3743862"/>
              <a:gd name="connsiteX1858" fmla="*/ 1583655 w 4683617"/>
              <a:gd name="connsiteY1858" fmla="*/ 838524 h 3743862"/>
              <a:gd name="connsiteX1859" fmla="*/ 1653634 w 4683617"/>
              <a:gd name="connsiteY1859" fmla="*/ 766597 h 3743862"/>
              <a:gd name="connsiteX1860" fmla="*/ 3824967 w 4683617"/>
              <a:gd name="connsiteY1860" fmla="*/ 763436 h 3743862"/>
              <a:gd name="connsiteX1861" fmla="*/ 3894945 w 4683617"/>
              <a:gd name="connsiteY1861" fmla="*/ 835363 h 3743862"/>
              <a:gd name="connsiteX1862" fmla="*/ 3824967 w 4683617"/>
              <a:gd name="connsiteY1862" fmla="*/ 907290 h 3743862"/>
              <a:gd name="connsiteX1863" fmla="*/ 3754988 w 4683617"/>
              <a:gd name="connsiteY1863" fmla="*/ 835363 h 3743862"/>
              <a:gd name="connsiteX1864" fmla="*/ 3824967 w 4683617"/>
              <a:gd name="connsiteY1864" fmla="*/ 763436 h 3743862"/>
              <a:gd name="connsiteX1865" fmla="*/ 3634626 w 4683617"/>
              <a:gd name="connsiteY1865" fmla="*/ 763436 h 3743862"/>
              <a:gd name="connsiteX1866" fmla="*/ 3704604 w 4683617"/>
              <a:gd name="connsiteY1866" fmla="*/ 835363 h 3743862"/>
              <a:gd name="connsiteX1867" fmla="*/ 3634626 w 4683617"/>
              <a:gd name="connsiteY1867" fmla="*/ 907290 h 3743862"/>
              <a:gd name="connsiteX1868" fmla="*/ 3564648 w 4683617"/>
              <a:gd name="connsiteY1868" fmla="*/ 835363 h 3743862"/>
              <a:gd name="connsiteX1869" fmla="*/ 3634626 w 4683617"/>
              <a:gd name="connsiteY1869" fmla="*/ 763436 h 3743862"/>
              <a:gd name="connsiteX1870" fmla="*/ 3427490 w 4683617"/>
              <a:gd name="connsiteY1870" fmla="*/ 763436 h 3743862"/>
              <a:gd name="connsiteX1871" fmla="*/ 3497469 w 4683617"/>
              <a:gd name="connsiteY1871" fmla="*/ 835363 h 3743862"/>
              <a:gd name="connsiteX1872" fmla="*/ 3427490 w 4683617"/>
              <a:gd name="connsiteY1872" fmla="*/ 907290 h 3743862"/>
              <a:gd name="connsiteX1873" fmla="*/ 3357512 w 4683617"/>
              <a:gd name="connsiteY1873" fmla="*/ 835363 h 3743862"/>
              <a:gd name="connsiteX1874" fmla="*/ 3427490 w 4683617"/>
              <a:gd name="connsiteY1874" fmla="*/ 763436 h 3743862"/>
              <a:gd name="connsiteX1875" fmla="*/ 3238082 w 4683617"/>
              <a:gd name="connsiteY1875" fmla="*/ 763436 h 3743862"/>
              <a:gd name="connsiteX1876" fmla="*/ 3308060 w 4683617"/>
              <a:gd name="connsiteY1876" fmla="*/ 835363 h 3743862"/>
              <a:gd name="connsiteX1877" fmla="*/ 3238082 w 4683617"/>
              <a:gd name="connsiteY1877" fmla="*/ 907290 h 3743862"/>
              <a:gd name="connsiteX1878" fmla="*/ 3168104 w 4683617"/>
              <a:gd name="connsiteY1878" fmla="*/ 835363 h 3743862"/>
              <a:gd name="connsiteX1879" fmla="*/ 3238082 w 4683617"/>
              <a:gd name="connsiteY1879" fmla="*/ 763436 h 3743862"/>
              <a:gd name="connsiteX1880" fmla="*/ 3028722 w 4683617"/>
              <a:gd name="connsiteY1880" fmla="*/ 762174 h 3743862"/>
              <a:gd name="connsiteX1881" fmla="*/ 3098700 w 4683617"/>
              <a:gd name="connsiteY1881" fmla="*/ 834101 h 3743862"/>
              <a:gd name="connsiteX1882" fmla="*/ 3028722 w 4683617"/>
              <a:gd name="connsiteY1882" fmla="*/ 906028 h 3743862"/>
              <a:gd name="connsiteX1883" fmla="*/ 2958744 w 4683617"/>
              <a:gd name="connsiteY1883" fmla="*/ 834101 h 3743862"/>
              <a:gd name="connsiteX1884" fmla="*/ 3028722 w 4683617"/>
              <a:gd name="connsiteY1884" fmla="*/ 762174 h 3743862"/>
              <a:gd name="connsiteX1885" fmla="*/ 2838381 w 4683617"/>
              <a:gd name="connsiteY1885" fmla="*/ 762174 h 3743862"/>
              <a:gd name="connsiteX1886" fmla="*/ 2908360 w 4683617"/>
              <a:gd name="connsiteY1886" fmla="*/ 834101 h 3743862"/>
              <a:gd name="connsiteX1887" fmla="*/ 2838381 w 4683617"/>
              <a:gd name="connsiteY1887" fmla="*/ 906028 h 3743862"/>
              <a:gd name="connsiteX1888" fmla="*/ 2768403 w 4683617"/>
              <a:gd name="connsiteY1888" fmla="*/ 834101 h 3743862"/>
              <a:gd name="connsiteX1889" fmla="*/ 2838381 w 4683617"/>
              <a:gd name="connsiteY1889" fmla="*/ 762174 h 3743862"/>
              <a:gd name="connsiteX1890" fmla="*/ 2631246 w 4683617"/>
              <a:gd name="connsiteY1890" fmla="*/ 762174 h 3743862"/>
              <a:gd name="connsiteX1891" fmla="*/ 2701224 w 4683617"/>
              <a:gd name="connsiteY1891" fmla="*/ 834101 h 3743862"/>
              <a:gd name="connsiteX1892" fmla="*/ 2631246 w 4683617"/>
              <a:gd name="connsiteY1892" fmla="*/ 906028 h 3743862"/>
              <a:gd name="connsiteX1893" fmla="*/ 2561268 w 4683617"/>
              <a:gd name="connsiteY1893" fmla="*/ 834101 h 3743862"/>
              <a:gd name="connsiteX1894" fmla="*/ 2631246 w 4683617"/>
              <a:gd name="connsiteY1894" fmla="*/ 762174 h 3743862"/>
              <a:gd name="connsiteX1895" fmla="*/ 2441838 w 4683617"/>
              <a:gd name="connsiteY1895" fmla="*/ 762174 h 3743862"/>
              <a:gd name="connsiteX1896" fmla="*/ 2511816 w 4683617"/>
              <a:gd name="connsiteY1896" fmla="*/ 834101 h 3743862"/>
              <a:gd name="connsiteX1897" fmla="*/ 2441838 w 4683617"/>
              <a:gd name="connsiteY1897" fmla="*/ 906028 h 3743862"/>
              <a:gd name="connsiteX1898" fmla="*/ 2371859 w 4683617"/>
              <a:gd name="connsiteY1898" fmla="*/ 834101 h 3743862"/>
              <a:gd name="connsiteX1899" fmla="*/ 2441838 w 4683617"/>
              <a:gd name="connsiteY1899" fmla="*/ 762174 h 3743862"/>
              <a:gd name="connsiteX1900" fmla="*/ 4612378 w 4683617"/>
              <a:gd name="connsiteY1900" fmla="*/ 755864 h 3743862"/>
              <a:gd name="connsiteX1901" fmla="*/ 4682356 w 4683617"/>
              <a:gd name="connsiteY1901" fmla="*/ 827791 h 3743862"/>
              <a:gd name="connsiteX1902" fmla="*/ 4612378 w 4683617"/>
              <a:gd name="connsiteY1902" fmla="*/ 899718 h 3743862"/>
              <a:gd name="connsiteX1903" fmla="*/ 4542399 w 4683617"/>
              <a:gd name="connsiteY1903" fmla="*/ 827791 h 3743862"/>
              <a:gd name="connsiteX1904" fmla="*/ 4612378 w 4683617"/>
              <a:gd name="connsiteY1904" fmla="*/ 755864 h 3743862"/>
              <a:gd name="connsiteX1905" fmla="*/ 4422036 w 4683617"/>
              <a:gd name="connsiteY1905" fmla="*/ 755864 h 3743862"/>
              <a:gd name="connsiteX1906" fmla="*/ 4492015 w 4683617"/>
              <a:gd name="connsiteY1906" fmla="*/ 827791 h 3743862"/>
              <a:gd name="connsiteX1907" fmla="*/ 4422036 w 4683617"/>
              <a:gd name="connsiteY1907" fmla="*/ 899718 h 3743862"/>
              <a:gd name="connsiteX1908" fmla="*/ 4352058 w 4683617"/>
              <a:gd name="connsiteY1908" fmla="*/ 827791 h 3743862"/>
              <a:gd name="connsiteX1909" fmla="*/ 4422036 w 4683617"/>
              <a:gd name="connsiteY1909" fmla="*/ 755864 h 3743862"/>
              <a:gd name="connsiteX1910" fmla="*/ 4214901 w 4683617"/>
              <a:gd name="connsiteY1910" fmla="*/ 755864 h 3743862"/>
              <a:gd name="connsiteX1911" fmla="*/ 4284879 w 4683617"/>
              <a:gd name="connsiteY1911" fmla="*/ 827791 h 3743862"/>
              <a:gd name="connsiteX1912" fmla="*/ 4214901 w 4683617"/>
              <a:gd name="connsiteY1912" fmla="*/ 899718 h 3743862"/>
              <a:gd name="connsiteX1913" fmla="*/ 4144923 w 4683617"/>
              <a:gd name="connsiteY1913" fmla="*/ 827791 h 3743862"/>
              <a:gd name="connsiteX1914" fmla="*/ 4214901 w 4683617"/>
              <a:gd name="connsiteY1914" fmla="*/ 755864 h 3743862"/>
              <a:gd name="connsiteX1915" fmla="*/ 4025493 w 4683617"/>
              <a:gd name="connsiteY1915" fmla="*/ 755864 h 3743862"/>
              <a:gd name="connsiteX1916" fmla="*/ 4095471 w 4683617"/>
              <a:gd name="connsiteY1916" fmla="*/ 827791 h 3743862"/>
              <a:gd name="connsiteX1917" fmla="*/ 4025493 w 4683617"/>
              <a:gd name="connsiteY1917" fmla="*/ 899718 h 3743862"/>
              <a:gd name="connsiteX1918" fmla="*/ 3955514 w 4683617"/>
              <a:gd name="connsiteY1918" fmla="*/ 827791 h 3743862"/>
              <a:gd name="connsiteX1919" fmla="*/ 4025493 w 4683617"/>
              <a:gd name="connsiteY1919" fmla="*/ 755864 h 3743862"/>
              <a:gd name="connsiteX1920" fmla="*/ 1453108 w 4683617"/>
              <a:gd name="connsiteY1920" fmla="*/ 584887 h 3743862"/>
              <a:gd name="connsiteX1921" fmla="*/ 1523086 w 4683617"/>
              <a:gd name="connsiteY1921" fmla="*/ 656814 h 3743862"/>
              <a:gd name="connsiteX1922" fmla="*/ 1453108 w 4683617"/>
              <a:gd name="connsiteY1922" fmla="*/ 728742 h 3743862"/>
              <a:gd name="connsiteX1923" fmla="*/ 1383129 w 4683617"/>
              <a:gd name="connsiteY1923" fmla="*/ 656814 h 3743862"/>
              <a:gd name="connsiteX1924" fmla="*/ 1453108 w 4683617"/>
              <a:gd name="connsiteY1924" fmla="*/ 584887 h 3743862"/>
              <a:gd name="connsiteX1925" fmla="*/ 1262767 w 4683617"/>
              <a:gd name="connsiteY1925" fmla="*/ 584887 h 3743862"/>
              <a:gd name="connsiteX1926" fmla="*/ 1332746 w 4683617"/>
              <a:gd name="connsiteY1926" fmla="*/ 656814 h 3743862"/>
              <a:gd name="connsiteX1927" fmla="*/ 1262767 w 4683617"/>
              <a:gd name="connsiteY1927" fmla="*/ 728742 h 3743862"/>
              <a:gd name="connsiteX1928" fmla="*/ 1192789 w 4683617"/>
              <a:gd name="connsiteY1928" fmla="*/ 656814 h 3743862"/>
              <a:gd name="connsiteX1929" fmla="*/ 1262767 w 4683617"/>
              <a:gd name="connsiteY1929" fmla="*/ 584887 h 3743862"/>
              <a:gd name="connsiteX1930" fmla="*/ 1055631 w 4683617"/>
              <a:gd name="connsiteY1930" fmla="*/ 584887 h 3743862"/>
              <a:gd name="connsiteX1931" fmla="*/ 1125610 w 4683617"/>
              <a:gd name="connsiteY1931" fmla="*/ 656814 h 3743862"/>
              <a:gd name="connsiteX1932" fmla="*/ 1055631 w 4683617"/>
              <a:gd name="connsiteY1932" fmla="*/ 728742 h 3743862"/>
              <a:gd name="connsiteX1933" fmla="*/ 985654 w 4683617"/>
              <a:gd name="connsiteY1933" fmla="*/ 656814 h 3743862"/>
              <a:gd name="connsiteX1934" fmla="*/ 1055631 w 4683617"/>
              <a:gd name="connsiteY1934" fmla="*/ 584887 h 3743862"/>
              <a:gd name="connsiteX1935" fmla="*/ 866223 w 4683617"/>
              <a:gd name="connsiteY1935" fmla="*/ 584887 h 3743862"/>
              <a:gd name="connsiteX1936" fmla="*/ 936201 w 4683617"/>
              <a:gd name="connsiteY1936" fmla="*/ 656814 h 3743862"/>
              <a:gd name="connsiteX1937" fmla="*/ 866223 w 4683617"/>
              <a:gd name="connsiteY1937" fmla="*/ 728742 h 3743862"/>
              <a:gd name="connsiteX1938" fmla="*/ 796245 w 4683617"/>
              <a:gd name="connsiteY1938" fmla="*/ 656814 h 3743862"/>
              <a:gd name="connsiteX1939" fmla="*/ 866223 w 4683617"/>
              <a:gd name="connsiteY1939" fmla="*/ 584887 h 3743862"/>
              <a:gd name="connsiteX1940" fmla="*/ 656863 w 4683617"/>
              <a:gd name="connsiteY1940" fmla="*/ 583625 h 3743862"/>
              <a:gd name="connsiteX1941" fmla="*/ 726841 w 4683617"/>
              <a:gd name="connsiteY1941" fmla="*/ 655552 h 3743862"/>
              <a:gd name="connsiteX1942" fmla="*/ 656863 w 4683617"/>
              <a:gd name="connsiteY1942" fmla="*/ 727479 h 3743862"/>
              <a:gd name="connsiteX1943" fmla="*/ 586885 w 4683617"/>
              <a:gd name="connsiteY1943" fmla="*/ 655552 h 3743862"/>
              <a:gd name="connsiteX1944" fmla="*/ 656863 w 4683617"/>
              <a:gd name="connsiteY1944" fmla="*/ 583625 h 3743862"/>
              <a:gd name="connsiteX1945" fmla="*/ 466522 w 4683617"/>
              <a:gd name="connsiteY1945" fmla="*/ 583625 h 3743862"/>
              <a:gd name="connsiteX1946" fmla="*/ 536501 w 4683617"/>
              <a:gd name="connsiteY1946" fmla="*/ 655552 h 3743862"/>
              <a:gd name="connsiteX1947" fmla="*/ 466522 w 4683617"/>
              <a:gd name="connsiteY1947" fmla="*/ 727479 h 3743862"/>
              <a:gd name="connsiteX1948" fmla="*/ 396544 w 4683617"/>
              <a:gd name="connsiteY1948" fmla="*/ 655552 h 3743862"/>
              <a:gd name="connsiteX1949" fmla="*/ 466522 w 4683617"/>
              <a:gd name="connsiteY1949" fmla="*/ 583625 h 3743862"/>
              <a:gd name="connsiteX1950" fmla="*/ 259387 w 4683617"/>
              <a:gd name="connsiteY1950" fmla="*/ 583625 h 3743862"/>
              <a:gd name="connsiteX1951" fmla="*/ 329365 w 4683617"/>
              <a:gd name="connsiteY1951" fmla="*/ 655552 h 3743862"/>
              <a:gd name="connsiteX1952" fmla="*/ 259387 w 4683617"/>
              <a:gd name="connsiteY1952" fmla="*/ 727479 h 3743862"/>
              <a:gd name="connsiteX1953" fmla="*/ 189409 w 4683617"/>
              <a:gd name="connsiteY1953" fmla="*/ 655552 h 3743862"/>
              <a:gd name="connsiteX1954" fmla="*/ 259387 w 4683617"/>
              <a:gd name="connsiteY1954" fmla="*/ 583625 h 3743862"/>
              <a:gd name="connsiteX1955" fmla="*/ 69979 w 4683617"/>
              <a:gd name="connsiteY1955" fmla="*/ 583625 h 3743862"/>
              <a:gd name="connsiteX1956" fmla="*/ 139957 w 4683617"/>
              <a:gd name="connsiteY1956" fmla="*/ 655552 h 3743862"/>
              <a:gd name="connsiteX1957" fmla="*/ 69979 w 4683617"/>
              <a:gd name="connsiteY1957" fmla="*/ 727479 h 3743862"/>
              <a:gd name="connsiteX1958" fmla="*/ 0 w 4683617"/>
              <a:gd name="connsiteY1958" fmla="*/ 655552 h 3743862"/>
              <a:gd name="connsiteX1959" fmla="*/ 69979 w 4683617"/>
              <a:gd name="connsiteY1959" fmla="*/ 583625 h 3743862"/>
              <a:gd name="connsiteX1960" fmla="*/ 2240519 w 4683617"/>
              <a:gd name="connsiteY1960" fmla="*/ 577316 h 3743862"/>
              <a:gd name="connsiteX1961" fmla="*/ 2310497 w 4683617"/>
              <a:gd name="connsiteY1961" fmla="*/ 649242 h 3743862"/>
              <a:gd name="connsiteX1962" fmla="*/ 2240519 w 4683617"/>
              <a:gd name="connsiteY1962" fmla="*/ 721170 h 3743862"/>
              <a:gd name="connsiteX1963" fmla="*/ 2170540 w 4683617"/>
              <a:gd name="connsiteY1963" fmla="*/ 649242 h 3743862"/>
              <a:gd name="connsiteX1964" fmla="*/ 2240519 w 4683617"/>
              <a:gd name="connsiteY1964" fmla="*/ 577316 h 3743862"/>
              <a:gd name="connsiteX1965" fmla="*/ 2050178 w 4683617"/>
              <a:gd name="connsiteY1965" fmla="*/ 577316 h 3743862"/>
              <a:gd name="connsiteX1966" fmla="*/ 2120156 w 4683617"/>
              <a:gd name="connsiteY1966" fmla="*/ 649242 h 3743862"/>
              <a:gd name="connsiteX1967" fmla="*/ 2050178 w 4683617"/>
              <a:gd name="connsiteY1967" fmla="*/ 721170 h 3743862"/>
              <a:gd name="connsiteX1968" fmla="*/ 1980200 w 4683617"/>
              <a:gd name="connsiteY1968" fmla="*/ 649242 h 3743862"/>
              <a:gd name="connsiteX1969" fmla="*/ 2050178 w 4683617"/>
              <a:gd name="connsiteY1969" fmla="*/ 577316 h 3743862"/>
              <a:gd name="connsiteX1970" fmla="*/ 1843042 w 4683617"/>
              <a:gd name="connsiteY1970" fmla="*/ 577316 h 3743862"/>
              <a:gd name="connsiteX1971" fmla="*/ 1913021 w 4683617"/>
              <a:gd name="connsiteY1971" fmla="*/ 649242 h 3743862"/>
              <a:gd name="connsiteX1972" fmla="*/ 1843042 w 4683617"/>
              <a:gd name="connsiteY1972" fmla="*/ 721170 h 3743862"/>
              <a:gd name="connsiteX1973" fmla="*/ 1773064 w 4683617"/>
              <a:gd name="connsiteY1973" fmla="*/ 649242 h 3743862"/>
              <a:gd name="connsiteX1974" fmla="*/ 1843042 w 4683617"/>
              <a:gd name="connsiteY1974" fmla="*/ 577316 h 3743862"/>
              <a:gd name="connsiteX1975" fmla="*/ 1653634 w 4683617"/>
              <a:gd name="connsiteY1975" fmla="*/ 577316 h 3743862"/>
              <a:gd name="connsiteX1976" fmla="*/ 1723612 w 4683617"/>
              <a:gd name="connsiteY1976" fmla="*/ 649242 h 3743862"/>
              <a:gd name="connsiteX1977" fmla="*/ 1653634 w 4683617"/>
              <a:gd name="connsiteY1977" fmla="*/ 721170 h 3743862"/>
              <a:gd name="connsiteX1978" fmla="*/ 1583655 w 4683617"/>
              <a:gd name="connsiteY1978" fmla="*/ 649242 h 3743862"/>
              <a:gd name="connsiteX1979" fmla="*/ 1653634 w 4683617"/>
              <a:gd name="connsiteY1979" fmla="*/ 577316 h 3743862"/>
              <a:gd name="connsiteX1980" fmla="*/ 3824967 w 4683617"/>
              <a:gd name="connsiteY1980" fmla="*/ 574155 h 3743862"/>
              <a:gd name="connsiteX1981" fmla="*/ 3894945 w 4683617"/>
              <a:gd name="connsiteY1981" fmla="*/ 646081 h 3743862"/>
              <a:gd name="connsiteX1982" fmla="*/ 3824967 w 4683617"/>
              <a:gd name="connsiteY1982" fmla="*/ 718009 h 3743862"/>
              <a:gd name="connsiteX1983" fmla="*/ 3754988 w 4683617"/>
              <a:gd name="connsiteY1983" fmla="*/ 646081 h 3743862"/>
              <a:gd name="connsiteX1984" fmla="*/ 3824967 w 4683617"/>
              <a:gd name="connsiteY1984" fmla="*/ 574155 h 3743862"/>
              <a:gd name="connsiteX1985" fmla="*/ 3634626 w 4683617"/>
              <a:gd name="connsiteY1985" fmla="*/ 574155 h 3743862"/>
              <a:gd name="connsiteX1986" fmla="*/ 3704604 w 4683617"/>
              <a:gd name="connsiteY1986" fmla="*/ 646081 h 3743862"/>
              <a:gd name="connsiteX1987" fmla="*/ 3634626 w 4683617"/>
              <a:gd name="connsiteY1987" fmla="*/ 718009 h 3743862"/>
              <a:gd name="connsiteX1988" fmla="*/ 3564648 w 4683617"/>
              <a:gd name="connsiteY1988" fmla="*/ 646081 h 3743862"/>
              <a:gd name="connsiteX1989" fmla="*/ 3634626 w 4683617"/>
              <a:gd name="connsiteY1989" fmla="*/ 574155 h 3743862"/>
              <a:gd name="connsiteX1990" fmla="*/ 3427490 w 4683617"/>
              <a:gd name="connsiteY1990" fmla="*/ 574155 h 3743862"/>
              <a:gd name="connsiteX1991" fmla="*/ 3497469 w 4683617"/>
              <a:gd name="connsiteY1991" fmla="*/ 646081 h 3743862"/>
              <a:gd name="connsiteX1992" fmla="*/ 3427490 w 4683617"/>
              <a:gd name="connsiteY1992" fmla="*/ 718009 h 3743862"/>
              <a:gd name="connsiteX1993" fmla="*/ 3357512 w 4683617"/>
              <a:gd name="connsiteY1993" fmla="*/ 646081 h 3743862"/>
              <a:gd name="connsiteX1994" fmla="*/ 3427490 w 4683617"/>
              <a:gd name="connsiteY1994" fmla="*/ 574155 h 3743862"/>
              <a:gd name="connsiteX1995" fmla="*/ 3238082 w 4683617"/>
              <a:gd name="connsiteY1995" fmla="*/ 574155 h 3743862"/>
              <a:gd name="connsiteX1996" fmla="*/ 3308060 w 4683617"/>
              <a:gd name="connsiteY1996" fmla="*/ 646081 h 3743862"/>
              <a:gd name="connsiteX1997" fmla="*/ 3238082 w 4683617"/>
              <a:gd name="connsiteY1997" fmla="*/ 718009 h 3743862"/>
              <a:gd name="connsiteX1998" fmla="*/ 3168104 w 4683617"/>
              <a:gd name="connsiteY1998" fmla="*/ 646081 h 3743862"/>
              <a:gd name="connsiteX1999" fmla="*/ 3238082 w 4683617"/>
              <a:gd name="connsiteY1999" fmla="*/ 574155 h 3743862"/>
              <a:gd name="connsiteX2000" fmla="*/ 3028722 w 4683617"/>
              <a:gd name="connsiteY2000" fmla="*/ 572892 h 3743862"/>
              <a:gd name="connsiteX2001" fmla="*/ 3098700 w 4683617"/>
              <a:gd name="connsiteY2001" fmla="*/ 644819 h 3743862"/>
              <a:gd name="connsiteX2002" fmla="*/ 3028722 w 4683617"/>
              <a:gd name="connsiteY2002" fmla="*/ 716747 h 3743862"/>
              <a:gd name="connsiteX2003" fmla="*/ 2958744 w 4683617"/>
              <a:gd name="connsiteY2003" fmla="*/ 644819 h 3743862"/>
              <a:gd name="connsiteX2004" fmla="*/ 3028722 w 4683617"/>
              <a:gd name="connsiteY2004" fmla="*/ 572892 h 3743862"/>
              <a:gd name="connsiteX2005" fmla="*/ 2838381 w 4683617"/>
              <a:gd name="connsiteY2005" fmla="*/ 572892 h 3743862"/>
              <a:gd name="connsiteX2006" fmla="*/ 2908360 w 4683617"/>
              <a:gd name="connsiteY2006" fmla="*/ 644819 h 3743862"/>
              <a:gd name="connsiteX2007" fmla="*/ 2838381 w 4683617"/>
              <a:gd name="connsiteY2007" fmla="*/ 716747 h 3743862"/>
              <a:gd name="connsiteX2008" fmla="*/ 2768403 w 4683617"/>
              <a:gd name="connsiteY2008" fmla="*/ 644819 h 3743862"/>
              <a:gd name="connsiteX2009" fmla="*/ 2838381 w 4683617"/>
              <a:gd name="connsiteY2009" fmla="*/ 572892 h 3743862"/>
              <a:gd name="connsiteX2010" fmla="*/ 2631246 w 4683617"/>
              <a:gd name="connsiteY2010" fmla="*/ 572892 h 3743862"/>
              <a:gd name="connsiteX2011" fmla="*/ 2701224 w 4683617"/>
              <a:gd name="connsiteY2011" fmla="*/ 644819 h 3743862"/>
              <a:gd name="connsiteX2012" fmla="*/ 2631246 w 4683617"/>
              <a:gd name="connsiteY2012" fmla="*/ 716747 h 3743862"/>
              <a:gd name="connsiteX2013" fmla="*/ 2561268 w 4683617"/>
              <a:gd name="connsiteY2013" fmla="*/ 644819 h 3743862"/>
              <a:gd name="connsiteX2014" fmla="*/ 2631246 w 4683617"/>
              <a:gd name="connsiteY2014" fmla="*/ 572892 h 3743862"/>
              <a:gd name="connsiteX2015" fmla="*/ 2441838 w 4683617"/>
              <a:gd name="connsiteY2015" fmla="*/ 572892 h 3743862"/>
              <a:gd name="connsiteX2016" fmla="*/ 2511816 w 4683617"/>
              <a:gd name="connsiteY2016" fmla="*/ 644819 h 3743862"/>
              <a:gd name="connsiteX2017" fmla="*/ 2441838 w 4683617"/>
              <a:gd name="connsiteY2017" fmla="*/ 716747 h 3743862"/>
              <a:gd name="connsiteX2018" fmla="*/ 2371859 w 4683617"/>
              <a:gd name="connsiteY2018" fmla="*/ 644819 h 3743862"/>
              <a:gd name="connsiteX2019" fmla="*/ 2441838 w 4683617"/>
              <a:gd name="connsiteY2019" fmla="*/ 572892 h 3743862"/>
              <a:gd name="connsiteX2020" fmla="*/ 4612378 w 4683617"/>
              <a:gd name="connsiteY2020" fmla="*/ 566583 h 3743862"/>
              <a:gd name="connsiteX2021" fmla="*/ 4682356 w 4683617"/>
              <a:gd name="connsiteY2021" fmla="*/ 638510 h 3743862"/>
              <a:gd name="connsiteX2022" fmla="*/ 4612378 w 4683617"/>
              <a:gd name="connsiteY2022" fmla="*/ 710437 h 3743862"/>
              <a:gd name="connsiteX2023" fmla="*/ 4542399 w 4683617"/>
              <a:gd name="connsiteY2023" fmla="*/ 638510 h 3743862"/>
              <a:gd name="connsiteX2024" fmla="*/ 4612378 w 4683617"/>
              <a:gd name="connsiteY2024" fmla="*/ 566583 h 3743862"/>
              <a:gd name="connsiteX2025" fmla="*/ 4422036 w 4683617"/>
              <a:gd name="connsiteY2025" fmla="*/ 566583 h 3743862"/>
              <a:gd name="connsiteX2026" fmla="*/ 4492015 w 4683617"/>
              <a:gd name="connsiteY2026" fmla="*/ 638510 h 3743862"/>
              <a:gd name="connsiteX2027" fmla="*/ 4422036 w 4683617"/>
              <a:gd name="connsiteY2027" fmla="*/ 710437 h 3743862"/>
              <a:gd name="connsiteX2028" fmla="*/ 4352058 w 4683617"/>
              <a:gd name="connsiteY2028" fmla="*/ 638510 h 3743862"/>
              <a:gd name="connsiteX2029" fmla="*/ 4422036 w 4683617"/>
              <a:gd name="connsiteY2029" fmla="*/ 566583 h 3743862"/>
              <a:gd name="connsiteX2030" fmla="*/ 4214901 w 4683617"/>
              <a:gd name="connsiteY2030" fmla="*/ 566583 h 3743862"/>
              <a:gd name="connsiteX2031" fmla="*/ 4284879 w 4683617"/>
              <a:gd name="connsiteY2031" fmla="*/ 638510 h 3743862"/>
              <a:gd name="connsiteX2032" fmla="*/ 4214901 w 4683617"/>
              <a:gd name="connsiteY2032" fmla="*/ 710437 h 3743862"/>
              <a:gd name="connsiteX2033" fmla="*/ 4144923 w 4683617"/>
              <a:gd name="connsiteY2033" fmla="*/ 638510 h 3743862"/>
              <a:gd name="connsiteX2034" fmla="*/ 4214901 w 4683617"/>
              <a:gd name="connsiteY2034" fmla="*/ 566583 h 3743862"/>
              <a:gd name="connsiteX2035" fmla="*/ 4025493 w 4683617"/>
              <a:gd name="connsiteY2035" fmla="*/ 566583 h 3743862"/>
              <a:gd name="connsiteX2036" fmla="*/ 4095471 w 4683617"/>
              <a:gd name="connsiteY2036" fmla="*/ 638510 h 3743862"/>
              <a:gd name="connsiteX2037" fmla="*/ 4025493 w 4683617"/>
              <a:gd name="connsiteY2037" fmla="*/ 710437 h 3743862"/>
              <a:gd name="connsiteX2038" fmla="*/ 3955514 w 4683617"/>
              <a:gd name="connsiteY2038" fmla="*/ 638510 h 3743862"/>
              <a:gd name="connsiteX2039" fmla="*/ 4025493 w 4683617"/>
              <a:gd name="connsiteY2039" fmla="*/ 566583 h 3743862"/>
              <a:gd name="connsiteX2040" fmla="*/ 1453108 w 4683617"/>
              <a:gd name="connsiteY2040" fmla="*/ 403177 h 3743862"/>
              <a:gd name="connsiteX2041" fmla="*/ 1523086 w 4683617"/>
              <a:gd name="connsiteY2041" fmla="*/ 475104 h 3743862"/>
              <a:gd name="connsiteX2042" fmla="*/ 1453108 w 4683617"/>
              <a:gd name="connsiteY2042" fmla="*/ 547031 h 3743862"/>
              <a:gd name="connsiteX2043" fmla="*/ 1383129 w 4683617"/>
              <a:gd name="connsiteY2043" fmla="*/ 475104 h 3743862"/>
              <a:gd name="connsiteX2044" fmla="*/ 1453108 w 4683617"/>
              <a:gd name="connsiteY2044" fmla="*/ 403177 h 3743862"/>
              <a:gd name="connsiteX2045" fmla="*/ 1262767 w 4683617"/>
              <a:gd name="connsiteY2045" fmla="*/ 403177 h 3743862"/>
              <a:gd name="connsiteX2046" fmla="*/ 1332746 w 4683617"/>
              <a:gd name="connsiteY2046" fmla="*/ 475104 h 3743862"/>
              <a:gd name="connsiteX2047" fmla="*/ 1262767 w 4683617"/>
              <a:gd name="connsiteY2047" fmla="*/ 547031 h 3743862"/>
              <a:gd name="connsiteX2048" fmla="*/ 1192789 w 4683617"/>
              <a:gd name="connsiteY2048" fmla="*/ 475104 h 3743862"/>
              <a:gd name="connsiteX2049" fmla="*/ 1262767 w 4683617"/>
              <a:gd name="connsiteY2049" fmla="*/ 403177 h 3743862"/>
              <a:gd name="connsiteX2050" fmla="*/ 1055631 w 4683617"/>
              <a:gd name="connsiteY2050" fmla="*/ 403177 h 3743862"/>
              <a:gd name="connsiteX2051" fmla="*/ 1125610 w 4683617"/>
              <a:gd name="connsiteY2051" fmla="*/ 475104 h 3743862"/>
              <a:gd name="connsiteX2052" fmla="*/ 1055631 w 4683617"/>
              <a:gd name="connsiteY2052" fmla="*/ 547031 h 3743862"/>
              <a:gd name="connsiteX2053" fmla="*/ 985654 w 4683617"/>
              <a:gd name="connsiteY2053" fmla="*/ 475104 h 3743862"/>
              <a:gd name="connsiteX2054" fmla="*/ 1055631 w 4683617"/>
              <a:gd name="connsiteY2054" fmla="*/ 403177 h 3743862"/>
              <a:gd name="connsiteX2055" fmla="*/ 866223 w 4683617"/>
              <a:gd name="connsiteY2055" fmla="*/ 403177 h 3743862"/>
              <a:gd name="connsiteX2056" fmla="*/ 936201 w 4683617"/>
              <a:gd name="connsiteY2056" fmla="*/ 475104 h 3743862"/>
              <a:gd name="connsiteX2057" fmla="*/ 866223 w 4683617"/>
              <a:gd name="connsiteY2057" fmla="*/ 547031 h 3743862"/>
              <a:gd name="connsiteX2058" fmla="*/ 796245 w 4683617"/>
              <a:gd name="connsiteY2058" fmla="*/ 475104 h 3743862"/>
              <a:gd name="connsiteX2059" fmla="*/ 866223 w 4683617"/>
              <a:gd name="connsiteY2059" fmla="*/ 403177 h 3743862"/>
              <a:gd name="connsiteX2060" fmla="*/ 656863 w 4683617"/>
              <a:gd name="connsiteY2060" fmla="*/ 401915 h 3743862"/>
              <a:gd name="connsiteX2061" fmla="*/ 726841 w 4683617"/>
              <a:gd name="connsiteY2061" fmla="*/ 473842 h 3743862"/>
              <a:gd name="connsiteX2062" fmla="*/ 656863 w 4683617"/>
              <a:gd name="connsiteY2062" fmla="*/ 545769 h 3743862"/>
              <a:gd name="connsiteX2063" fmla="*/ 586885 w 4683617"/>
              <a:gd name="connsiteY2063" fmla="*/ 473842 h 3743862"/>
              <a:gd name="connsiteX2064" fmla="*/ 656863 w 4683617"/>
              <a:gd name="connsiteY2064" fmla="*/ 401915 h 3743862"/>
              <a:gd name="connsiteX2065" fmla="*/ 466522 w 4683617"/>
              <a:gd name="connsiteY2065" fmla="*/ 401915 h 3743862"/>
              <a:gd name="connsiteX2066" fmla="*/ 536501 w 4683617"/>
              <a:gd name="connsiteY2066" fmla="*/ 473842 h 3743862"/>
              <a:gd name="connsiteX2067" fmla="*/ 466522 w 4683617"/>
              <a:gd name="connsiteY2067" fmla="*/ 545769 h 3743862"/>
              <a:gd name="connsiteX2068" fmla="*/ 396544 w 4683617"/>
              <a:gd name="connsiteY2068" fmla="*/ 473842 h 3743862"/>
              <a:gd name="connsiteX2069" fmla="*/ 466522 w 4683617"/>
              <a:gd name="connsiteY2069" fmla="*/ 401915 h 3743862"/>
              <a:gd name="connsiteX2070" fmla="*/ 259387 w 4683617"/>
              <a:gd name="connsiteY2070" fmla="*/ 401915 h 3743862"/>
              <a:gd name="connsiteX2071" fmla="*/ 329365 w 4683617"/>
              <a:gd name="connsiteY2071" fmla="*/ 473842 h 3743862"/>
              <a:gd name="connsiteX2072" fmla="*/ 259387 w 4683617"/>
              <a:gd name="connsiteY2072" fmla="*/ 545769 h 3743862"/>
              <a:gd name="connsiteX2073" fmla="*/ 189409 w 4683617"/>
              <a:gd name="connsiteY2073" fmla="*/ 473842 h 3743862"/>
              <a:gd name="connsiteX2074" fmla="*/ 259387 w 4683617"/>
              <a:gd name="connsiteY2074" fmla="*/ 401915 h 3743862"/>
              <a:gd name="connsiteX2075" fmla="*/ 69979 w 4683617"/>
              <a:gd name="connsiteY2075" fmla="*/ 401915 h 3743862"/>
              <a:gd name="connsiteX2076" fmla="*/ 139957 w 4683617"/>
              <a:gd name="connsiteY2076" fmla="*/ 473842 h 3743862"/>
              <a:gd name="connsiteX2077" fmla="*/ 69979 w 4683617"/>
              <a:gd name="connsiteY2077" fmla="*/ 545769 h 3743862"/>
              <a:gd name="connsiteX2078" fmla="*/ 0 w 4683617"/>
              <a:gd name="connsiteY2078" fmla="*/ 473842 h 3743862"/>
              <a:gd name="connsiteX2079" fmla="*/ 69979 w 4683617"/>
              <a:gd name="connsiteY2079" fmla="*/ 401915 h 3743862"/>
              <a:gd name="connsiteX2080" fmla="*/ 2240519 w 4683617"/>
              <a:gd name="connsiteY2080" fmla="*/ 395605 h 3743862"/>
              <a:gd name="connsiteX2081" fmla="*/ 2310497 w 4683617"/>
              <a:gd name="connsiteY2081" fmla="*/ 467532 h 3743862"/>
              <a:gd name="connsiteX2082" fmla="*/ 2240519 w 4683617"/>
              <a:gd name="connsiteY2082" fmla="*/ 539460 h 3743862"/>
              <a:gd name="connsiteX2083" fmla="*/ 2170540 w 4683617"/>
              <a:gd name="connsiteY2083" fmla="*/ 467532 h 3743862"/>
              <a:gd name="connsiteX2084" fmla="*/ 2240519 w 4683617"/>
              <a:gd name="connsiteY2084" fmla="*/ 395605 h 3743862"/>
              <a:gd name="connsiteX2085" fmla="*/ 2050178 w 4683617"/>
              <a:gd name="connsiteY2085" fmla="*/ 395605 h 3743862"/>
              <a:gd name="connsiteX2086" fmla="*/ 2120156 w 4683617"/>
              <a:gd name="connsiteY2086" fmla="*/ 467532 h 3743862"/>
              <a:gd name="connsiteX2087" fmla="*/ 2050178 w 4683617"/>
              <a:gd name="connsiteY2087" fmla="*/ 539460 h 3743862"/>
              <a:gd name="connsiteX2088" fmla="*/ 1980200 w 4683617"/>
              <a:gd name="connsiteY2088" fmla="*/ 467532 h 3743862"/>
              <a:gd name="connsiteX2089" fmla="*/ 2050178 w 4683617"/>
              <a:gd name="connsiteY2089" fmla="*/ 395605 h 3743862"/>
              <a:gd name="connsiteX2090" fmla="*/ 1843042 w 4683617"/>
              <a:gd name="connsiteY2090" fmla="*/ 395605 h 3743862"/>
              <a:gd name="connsiteX2091" fmla="*/ 1913021 w 4683617"/>
              <a:gd name="connsiteY2091" fmla="*/ 467532 h 3743862"/>
              <a:gd name="connsiteX2092" fmla="*/ 1843042 w 4683617"/>
              <a:gd name="connsiteY2092" fmla="*/ 539460 h 3743862"/>
              <a:gd name="connsiteX2093" fmla="*/ 1773064 w 4683617"/>
              <a:gd name="connsiteY2093" fmla="*/ 467532 h 3743862"/>
              <a:gd name="connsiteX2094" fmla="*/ 1843042 w 4683617"/>
              <a:gd name="connsiteY2094" fmla="*/ 395605 h 3743862"/>
              <a:gd name="connsiteX2095" fmla="*/ 1653634 w 4683617"/>
              <a:gd name="connsiteY2095" fmla="*/ 395605 h 3743862"/>
              <a:gd name="connsiteX2096" fmla="*/ 1723612 w 4683617"/>
              <a:gd name="connsiteY2096" fmla="*/ 467532 h 3743862"/>
              <a:gd name="connsiteX2097" fmla="*/ 1653634 w 4683617"/>
              <a:gd name="connsiteY2097" fmla="*/ 539460 h 3743862"/>
              <a:gd name="connsiteX2098" fmla="*/ 1583655 w 4683617"/>
              <a:gd name="connsiteY2098" fmla="*/ 467532 h 3743862"/>
              <a:gd name="connsiteX2099" fmla="*/ 1653634 w 4683617"/>
              <a:gd name="connsiteY2099" fmla="*/ 395605 h 3743862"/>
              <a:gd name="connsiteX2100" fmla="*/ 3824967 w 4683617"/>
              <a:gd name="connsiteY2100" fmla="*/ 392444 h 3743862"/>
              <a:gd name="connsiteX2101" fmla="*/ 3894945 w 4683617"/>
              <a:gd name="connsiteY2101" fmla="*/ 464371 h 3743862"/>
              <a:gd name="connsiteX2102" fmla="*/ 3824967 w 4683617"/>
              <a:gd name="connsiteY2102" fmla="*/ 536299 h 3743862"/>
              <a:gd name="connsiteX2103" fmla="*/ 3754988 w 4683617"/>
              <a:gd name="connsiteY2103" fmla="*/ 464371 h 3743862"/>
              <a:gd name="connsiteX2104" fmla="*/ 3824967 w 4683617"/>
              <a:gd name="connsiteY2104" fmla="*/ 392444 h 3743862"/>
              <a:gd name="connsiteX2105" fmla="*/ 3634626 w 4683617"/>
              <a:gd name="connsiteY2105" fmla="*/ 392444 h 3743862"/>
              <a:gd name="connsiteX2106" fmla="*/ 3704604 w 4683617"/>
              <a:gd name="connsiteY2106" fmla="*/ 464371 h 3743862"/>
              <a:gd name="connsiteX2107" fmla="*/ 3634626 w 4683617"/>
              <a:gd name="connsiteY2107" fmla="*/ 536299 h 3743862"/>
              <a:gd name="connsiteX2108" fmla="*/ 3564648 w 4683617"/>
              <a:gd name="connsiteY2108" fmla="*/ 464371 h 3743862"/>
              <a:gd name="connsiteX2109" fmla="*/ 3634626 w 4683617"/>
              <a:gd name="connsiteY2109" fmla="*/ 392444 h 3743862"/>
              <a:gd name="connsiteX2110" fmla="*/ 3427490 w 4683617"/>
              <a:gd name="connsiteY2110" fmla="*/ 392444 h 3743862"/>
              <a:gd name="connsiteX2111" fmla="*/ 3497469 w 4683617"/>
              <a:gd name="connsiteY2111" fmla="*/ 464371 h 3743862"/>
              <a:gd name="connsiteX2112" fmla="*/ 3427490 w 4683617"/>
              <a:gd name="connsiteY2112" fmla="*/ 536299 h 3743862"/>
              <a:gd name="connsiteX2113" fmla="*/ 3357512 w 4683617"/>
              <a:gd name="connsiteY2113" fmla="*/ 464371 h 3743862"/>
              <a:gd name="connsiteX2114" fmla="*/ 3427490 w 4683617"/>
              <a:gd name="connsiteY2114" fmla="*/ 392444 h 3743862"/>
              <a:gd name="connsiteX2115" fmla="*/ 3238082 w 4683617"/>
              <a:gd name="connsiteY2115" fmla="*/ 392444 h 3743862"/>
              <a:gd name="connsiteX2116" fmla="*/ 3308060 w 4683617"/>
              <a:gd name="connsiteY2116" fmla="*/ 464371 h 3743862"/>
              <a:gd name="connsiteX2117" fmla="*/ 3238082 w 4683617"/>
              <a:gd name="connsiteY2117" fmla="*/ 536299 h 3743862"/>
              <a:gd name="connsiteX2118" fmla="*/ 3168104 w 4683617"/>
              <a:gd name="connsiteY2118" fmla="*/ 464371 h 3743862"/>
              <a:gd name="connsiteX2119" fmla="*/ 3238082 w 4683617"/>
              <a:gd name="connsiteY2119" fmla="*/ 392444 h 3743862"/>
              <a:gd name="connsiteX2120" fmla="*/ 3028722 w 4683617"/>
              <a:gd name="connsiteY2120" fmla="*/ 391182 h 3743862"/>
              <a:gd name="connsiteX2121" fmla="*/ 3098700 w 4683617"/>
              <a:gd name="connsiteY2121" fmla="*/ 463109 h 3743862"/>
              <a:gd name="connsiteX2122" fmla="*/ 3028722 w 4683617"/>
              <a:gd name="connsiteY2122" fmla="*/ 535036 h 3743862"/>
              <a:gd name="connsiteX2123" fmla="*/ 2958744 w 4683617"/>
              <a:gd name="connsiteY2123" fmla="*/ 463109 h 3743862"/>
              <a:gd name="connsiteX2124" fmla="*/ 3028722 w 4683617"/>
              <a:gd name="connsiteY2124" fmla="*/ 391182 h 3743862"/>
              <a:gd name="connsiteX2125" fmla="*/ 2838381 w 4683617"/>
              <a:gd name="connsiteY2125" fmla="*/ 391182 h 3743862"/>
              <a:gd name="connsiteX2126" fmla="*/ 2908360 w 4683617"/>
              <a:gd name="connsiteY2126" fmla="*/ 463109 h 3743862"/>
              <a:gd name="connsiteX2127" fmla="*/ 2838381 w 4683617"/>
              <a:gd name="connsiteY2127" fmla="*/ 535036 h 3743862"/>
              <a:gd name="connsiteX2128" fmla="*/ 2768403 w 4683617"/>
              <a:gd name="connsiteY2128" fmla="*/ 463109 h 3743862"/>
              <a:gd name="connsiteX2129" fmla="*/ 2838381 w 4683617"/>
              <a:gd name="connsiteY2129" fmla="*/ 391182 h 3743862"/>
              <a:gd name="connsiteX2130" fmla="*/ 2631246 w 4683617"/>
              <a:gd name="connsiteY2130" fmla="*/ 391182 h 3743862"/>
              <a:gd name="connsiteX2131" fmla="*/ 2701224 w 4683617"/>
              <a:gd name="connsiteY2131" fmla="*/ 463109 h 3743862"/>
              <a:gd name="connsiteX2132" fmla="*/ 2631246 w 4683617"/>
              <a:gd name="connsiteY2132" fmla="*/ 535036 h 3743862"/>
              <a:gd name="connsiteX2133" fmla="*/ 2561268 w 4683617"/>
              <a:gd name="connsiteY2133" fmla="*/ 463109 h 3743862"/>
              <a:gd name="connsiteX2134" fmla="*/ 2631246 w 4683617"/>
              <a:gd name="connsiteY2134" fmla="*/ 391182 h 3743862"/>
              <a:gd name="connsiteX2135" fmla="*/ 2441838 w 4683617"/>
              <a:gd name="connsiteY2135" fmla="*/ 391182 h 3743862"/>
              <a:gd name="connsiteX2136" fmla="*/ 2511816 w 4683617"/>
              <a:gd name="connsiteY2136" fmla="*/ 463109 h 3743862"/>
              <a:gd name="connsiteX2137" fmla="*/ 2441838 w 4683617"/>
              <a:gd name="connsiteY2137" fmla="*/ 535036 h 3743862"/>
              <a:gd name="connsiteX2138" fmla="*/ 2371859 w 4683617"/>
              <a:gd name="connsiteY2138" fmla="*/ 463109 h 3743862"/>
              <a:gd name="connsiteX2139" fmla="*/ 2441838 w 4683617"/>
              <a:gd name="connsiteY2139" fmla="*/ 391182 h 3743862"/>
              <a:gd name="connsiteX2140" fmla="*/ 4612378 w 4683617"/>
              <a:gd name="connsiteY2140" fmla="*/ 384872 h 3743862"/>
              <a:gd name="connsiteX2141" fmla="*/ 4682356 w 4683617"/>
              <a:gd name="connsiteY2141" fmla="*/ 456799 h 3743862"/>
              <a:gd name="connsiteX2142" fmla="*/ 4612378 w 4683617"/>
              <a:gd name="connsiteY2142" fmla="*/ 528726 h 3743862"/>
              <a:gd name="connsiteX2143" fmla="*/ 4542399 w 4683617"/>
              <a:gd name="connsiteY2143" fmla="*/ 456799 h 3743862"/>
              <a:gd name="connsiteX2144" fmla="*/ 4612378 w 4683617"/>
              <a:gd name="connsiteY2144" fmla="*/ 384872 h 3743862"/>
              <a:gd name="connsiteX2145" fmla="*/ 4422036 w 4683617"/>
              <a:gd name="connsiteY2145" fmla="*/ 384872 h 3743862"/>
              <a:gd name="connsiteX2146" fmla="*/ 4492015 w 4683617"/>
              <a:gd name="connsiteY2146" fmla="*/ 456799 h 3743862"/>
              <a:gd name="connsiteX2147" fmla="*/ 4422036 w 4683617"/>
              <a:gd name="connsiteY2147" fmla="*/ 528726 h 3743862"/>
              <a:gd name="connsiteX2148" fmla="*/ 4352058 w 4683617"/>
              <a:gd name="connsiteY2148" fmla="*/ 456799 h 3743862"/>
              <a:gd name="connsiteX2149" fmla="*/ 4422036 w 4683617"/>
              <a:gd name="connsiteY2149" fmla="*/ 384872 h 3743862"/>
              <a:gd name="connsiteX2150" fmla="*/ 4214901 w 4683617"/>
              <a:gd name="connsiteY2150" fmla="*/ 384872 h 3743862"/>
              <a:gd name="connsiteX2151" fmla="*/ 4284879 w 4683617"/>
              <a:gd name="connsiteY2151" fmla="*/ 456799 h 3743862"/>
              <a:gd name="connsiteX2152" fmla="*/ 4214901 w 4683617"/>
              <a:gd name="connsiteY2152" fmla="*/ 528726 h 3743862"/>
              <a:gd name="connsiteX2153" fmla="*/ 4144923 w 4683617"/>
              <a:gd name="connsiteY2153" fmla="*/ 456799 h 3743862"/>
              <a:gd name="connsiteX2154" fmla="*/ 4214901 w 4683617"/>
              <a:gd name="connsiteY2154" fmla="*/ 384872 h 3743862"/>
              <a:gd name="connsiteX2155" fmla="*/ 4025493 w 4683617"/>
              <a:gd name="connsiteY2155" fmla="*/ 384872 h 3743862"/>
              <a:gd name="connsiteX2156" fmla="*/ 4095471 w 4683617"/>
              <a:gd name="connsiteY2156" fmla="*/ 456799 h 3743862"/>
              <a:gd name="connsiteX2157" fmla="*/ 4025493 w 4683617"/>
              <a:gd name="connsiteY2157" fmla="*/ 528726 h 3743862"/>
              <a:gd name="connsiteX2158" fmla="*/ 3955514 w 4683617"/>
              <a:gd name="connsiteY2158" fmla="*/ 456799 h 3743862"/>
              <a:gd name="connsiteX2159" fmla="*/ 4025493 w 4683617"/>
              <a:gd name="connsiteY2159" fmla="*/ 384872 h 3743862"/>
              <a:gd name="connsiteX2160" fmla="*/ 1453108 w 4683617"/>
              <a:gd name="connsiteY2160" fmla="*/ 213896 h 3743862"/>
              <a:gd name="connsiteX2161" fmla="*/ 1523086 w 4683617"/>
              <a:gd name="connsiteY2161" fmla="*/ 285822 h 3743862"/>
              <a:gd name="connsiteX2162" fmla="*/ 1453108 w 4683617"/>
              <a:gd name="connsiteY2162" fmla="*/ 357750 h 3743862"/>
              <a:gd name="connsiteX2163" fmla="*/ 1383129 w 4683617"/>
              <a:gd name="connsiteY2163" fmla="*/ 285822 h 3743862"/>
              <a:gd name="connsiteX2164" fmla="*/ 1453108 w 4683617"/>
              <a:gd name="connsiteY2164" fmla="*/ 213896 h 3743862"/>
              <a:gd name="connsiteX2165" fmla="*/ 1262767 w 4683617"/>
              <a:gd name="connsiteY2165" fmla="*/ 213896 h 3743862"/>
              <a:gd name="connsiteX2166" fmla="*/ 1332746 w 4683617"/>
              <a:gd name="connsiteY2166" fmla="*/ 285822 h 3743862"/>
              <a:gd name="connsiteX2167" fmla="*/ 1262767 w 4683617"/>
              <a:gd name="connsiteY2167" fmla="*/ 357750 h 3743862"/>
              <a:gd name="connsiteX2168" fmla="*/ 1192789 w 4683617"/>
              <a:gd name="connsiteY2168" fmla="*/ 285822 h 3743862"/>
              <a:gd name="connsiteX2169" fmla="*/ 1262767 w 4683617"/>
              <a:gd name="connsiteY2169" fmla="*/ 213896 h 3743862"/>
              <a:gd name="connsiteX2170" fmla="*/ 1055631 w 4683617"/>
              <a:gd name="connsiteY2170" fmla="*/ 213896 h 3743862"/>
              <a:gd name="connsiteX2171" fmla="*/ 1125610 w 4683617"/>
              <a:gd name="connsiteY2171" fmla="*/ 285822 h 3743862"/>
              <a:gd name="connsiteX2172" fmla="*/ 1055631 w 4683617"/>
              <a:gd name="connsiteY2172" fmla="*/ 357750 h 3743862"/>
              <a:gd name="connsiteX2173" fmla="*/ 985654 w 4683617"/>
              <a:gd name="connsiteY2173" fmla="*/ 285822 h 3743862"/>
              <a:gd name="connsiteX2174" fmla="*/ 1055631 w 4683617"/>
              <a:gd name="connsiteY2174" fmla="*/ 213896 h 3743862"/>
              <a:gd name="connsiteX2175" fmla="*/ 866223 w 4683617"/>
              <a:gd name="connsiteY2175" fmla="*/ 213896 h 3743862"/>
              <a:gd name="connsiteX2176" fmla="*/ 936201 w 4683617"/>
              <a:gd name="connsiteY2176" fmla="*/ 285822 h 3743862"/>
              <a:gd name="connsiteX2177" fmla="*/ 866223 w 4683617"/>
              <a:gd name="connsiteY2177" fmla="*/ 357750 h 3743862"/>
              <a:gd name="connsiteX2178" fmla="*/ 796245 w 4683617"/>
              <a:gd name="connsiteY2178" fmla="*/ 285822 h 3743862"/>
              <a:gd name="connsiteX2179" fmla="*/ 866223 w 4683617"/>
              <a:gd name="connsiteY2179" fmla="*/ 213896 h 3743862"/>
              <a:gd name="connsiteX2180" fmla="*/ 656863 w 4683617"/>
              <a:gd name="connsiteY2180" fmla="*/ 212634 h 3743862"/>
              <a:gd name="connsiteX2181" fmla="*/ 726841 w 4683617"/>
              <a:gd name="connsiteY2181" fmla="*/ 284560 h 3743862"/>
              <a:gd name="connsiteX2182" fmla="*/ 656863 w 4683617"/>
              <a:gd name="connsiteY2182" fmla="*/ 356488 h 3743862"/>
              <a:gd name="connsiteX2183" fmla="*/ 586885 w 4683617"/>
              <a:gd name="connsiteY2183" fmla="*/ 284560 h 3743862"/>
              <a:gd name="connsiteX2184" fmla="*/ 656863 w 4683617"/>
              <a:gd name="connsiteY2184" fmla="*/ 212634 h 3743862"/>
              <a:gd name="connsiteX2185" fmla="*/ 466522 w 4683617"/>
              <a:gd name="connsiteY2185" fmla="*/ 212634 h 3743862"/>
              <a:gd name="connsiteX2186" fmla="*/ 536501 w 4683617"/>
              <a:gd name="connsiteY2186" fmla="*/ 284560 h 3743862"/>
              <a:gd name="connsiteX2187" fmla="*/ 466522 w 4683617"/>
              <a:gd name="connsiteY2187" fmla="*/ 356488 h 3743862"/>
              <a:gd name="connsiteX2188" fmla="*/ 396544 w 4683617"/>
              <a:gd name="connsiteY2188" fmla="*/ 284560 h 3743862"/>
              <a:gd name="connsiteX2189" fmla="*/ 466522 w 4683617"/>
              <a:gd name="connsiteY2189" fmla="*/ 212634 h 3743862"/>
              <a:gd name="connsiteX2190" fmla="*/ 259387 w 4683617"/>
              <a:gd name="connsiteY2190" fmla="*/ 212634 h 3743862"/>
              <a:gd name="connsiteX2191" fmla="*/ 329365 w 4683617"/>
              <a:gd name="connsiteY2191" fmla="*/ 284560 h 3743862"/>
              <a:gd name="connsiteX2192" fmla="*/ 259387 w 4683617"/>
              <a:gd name="connsiteY2192" fmla="*/ 356488 h 3743862"/>
              <a:gd name="connsiteX2193" fmla="*/ 189409 w 4683617"/>
              <a:gd name="connsiteY2193" fmla="*/ 284560 h 3743862"/>
              <a:gd name="connsiteX2194" fmla="*/ 259387 w 4683617"/>
              <a:gd name="connsiteY2194" fmla="*/ 212634 h 3743862"/>
              <a:gd name="connsiteX2195" fmla="*/ 69979 w 4683617"/>
              <a:gd name="connsiteY2195" fmla="*/ 212634 h 3743862"/>
              <a:gd name="connsiteX2196" fmla="*/ 139957 w 4683617"/>
              <a:gd name="connsiteY2196" fmla="*/ 284560 h 3743862"/>
              <a:gd name="connsiteX2197" fmla="*/ 69979 w 4683617"/>
              <a:gd name="connsiteY2197" fmla="*/ 356488 h 3743862"/>
              <a:gd name="connsiteX2198" fmla="*/ 0 w 4683617"/>
              <a:gd name="connsiteY2198" fmla="*/ 284560 h 3743862"/>
              <a:gd name="connsiteX2199" fmla="*/ 69979 w 4683617"/>
              <a:gd name="connsiteY2199" fmla="*/ 212634 h 3743862"/>
              <a:gd name="connsiteX2200" fmla="*/ 2240519 w 4683617"/>
              <a:gd name="connsiteY2200" fmla="*/ 206324 h 3743862"/>
              <a:gd name="connsiteX2201" fmla="*/ 2310497 w 4683617"/>
              <a:gd name="connsiteY2201" fmla="*/ 278251 h 3743862"/>
              <a:gd name="connsiteX2202" fmla="*/ 2240519 w 4683617"/>
              <a:gd name="connsiteY2202" fmla="*/ 350178 h 3743862"/>
              <a:gd name="connsiteX2203" fmla="*/ 2170540 w 4683617"/>
              <a:gd name="connsiteY2203" fmla="*/ 278251 h 3743862"/>
              <a:gd name="connsiteX2204" fmla="*/ 2240519 w 4683617"/>
              <a:gd name="connsiteY2204" fmla="*/ 206324 h 3743862"/>
              <a:gd name="connsiteX2205" fmla="*/ 2050178 w 4683617"/>
              <a:gd name="connsiteY2205" fmla="*/ 206324 h 3743862"/>
              <a:gd name="connsiteX2206" fmla="*/ 2120156 w 4683617"/>
              <a:gd name="connsiteY2206" fmla="*/ 278251 h 3743862"/>
              <a:gd name="connsiteX2207" fmla="*/ 2050178 w 4683617"/>
              <a:gd name="connsiteY2207" fmla="*/ 350178 h 3743862"/>
              <a:gd name="connsiteX2208" fmla="*/ 1980200 w 4683617"/>
              <a:gd name="connsiteY2208" fmla="*/ 278251 h 3743862"/>
              <a:gd name="connsiteX2209" fmla="*/ 2050178 w 4683617"/>
              <a:gd name="connsiteY2209" fmla="*/ 206324 h 3743862"/>
              <a:gd name="connsiteX2210" fmla="*/ 1843042 w 4683617"/>
              <a:gd name="connsiteY2210" fmla="*/ 206324 h 3743862"/>
              <a:gd name="connsiteX2211" fmla="*/ 1913021 w 4683617"/>
              <a:gd name="connsiteY2211" fmla="*/ 278251 h 3743862"/>
              <a:gd name="connsiteX2212" fmla="*/ 1843042 w 4683617"/>
              <a:gd name="connsiteY2212" fmla="*/ 350178 h 3743862"/>
              <a:gd name="connsiteX2213" fmla="*/ 1773064 w 4683617"/>
              <a:gd name="connsiteY2213" fmla="*/ 278251 h 3743862"/>
              <a:gd name="connsiteX2214" fmla="*/ 1843042 w 4683617"/>
              <a:gd name="connsiteY2214" fmla="*/ 206324 h 3743862"/>
              <a:gd name="connsiteX2215" fmla="*/ 1653634 w 4683617"/>
              <a:gd name="connsiteY2215" fmla="*/ 206324 h 3743862"/>
              <a:gd name="connsiteX2216" fmla="*/ 1723612 w 4683617"/>
              <a:gd name="connsiteY2216" fmla="*/ 278251 h 3743862"/>
              <a:gd name="connsiteX2217" fmla="*/ 1653634 w 4683617"/>
              <a:gd name="connsiteY2217" fmla="*/ 350178 h 3743862"/>
              <a:gd name="connsiteX2218" fmla="*/ 1583655 w 4683617"/>
              <a:gd name="connsiteY2218" fmla="*/ 278251 h 3743862"/>
              <a:gd name="connsiteX2219" fmla="*/ 1653634 w 4683617"/>
              <a:gd name="connsiteY2219" fmla="*/ 206324 h 3743862"/>
              <a:gd name="connsiteX2220" fmla="*/ 3824967 w 4683617"/>
              <a:gd name="connsiteY2220" fmla="*/ 203163 h 3743862"/>
              <a:gd name="connsiteX2221" fmla="*/ 3894945 w 4683617"/>
              <a:gd name="connsiteY2221" fmla="*/ 275090 h 3743862"/>
              <a:gd name="connsiteX2222" fmla="*/ 3824967 w 4683617"/>
              <a:gd name="connsiteY2222" fmla="*/ 347017 h 3743862"/>
              <a:gd name="connsiteX2223" fmla="*/ 3754988 w 4683617"/>
              <a:gd name="connsiteY2223" fmla="*/ 275090 h 3743862"/>
              <a:gd name="connsiteX2224" fmla="*/ 3824967 w 4683617"/>
              <a:gd name="connsiteY2224" fmla="*/ 203163 h 3743862"/>
              <a:gd name="connsiteX2225" fmla="*/ 3634626 w 4683617"/>
              <a:gd name="connsiteY2225" fmla="*/ 203163 h 3743862"/>
              <a:gd name="connsiteX2226" fmla="*/ 3704604 w 4683617"/>
              <a:gd name="connsiteY2226" fmla="*/ 275090 h 3743862"/>
              <a:gd name="connsiteX2227" fmla="*/ 3634626 w 4683617"/>
              <a:gd name="connsiteY2227" fmla="*/ 347017 h 3743862"/>
              <a:gd name="connsiteX2228" fmla="*/ 3564648 w 4683617"/>
              <a:gd name="connsiteY2228" fmla="*/ 275090 h 3743862"/>
              <a:gd name="connsiteX2229" fmla="*/ 3634626 w 4683617"/>
              <a:gd name="connsiteY2229" fmla="*/ 203163 h 3743862"/>
              <a:gd name="connsiteX2230" fmla="*/ 3427490 w 4683617"/>
              <a:gd name="connsiteY2230" fmla="*/ 203163 h 3743862"/>
              <a:gd name="connsiteX2231" fmla="*/ 3497469 w 4683617"/>
              <a:gd name="connsiteY2231" fmla="*/ 275090 h 3743862"/>
              <a:gd name="connsiteX2232" fmla="*/ 3427490 w 4683617"/>
              <a:gd name="connsiteY2232" fmla="*/ 347017 h 3743862"/>
              <a:gd name="connsiteX2233" fmla="*/ 3357512 w 4683617"/>
              <a:gd name="connsiteY2233" fmla="*/ 275090 h 3743862"/>
              <a:gd name="connsiteX2234" fmla="*/ 3427490 w 4683617"/>
              <a:gd name="connsiteY2234" fmla="*/ 203163 h 3743862"/>
              <a:gd name="connsiteX2235" fmla="*/ 3238082 w 4683617"/>
              <a:gd name="connsiteY2235" fmla="*/ 203163 h 3743862"/>
              <a:gd name="connsiteX2236" fmla="*/ 3308060 w 4683617"/>
              <a:gd name="connsiteY2236" fmla="*/ 275090 h 3743862"/>
              <a:gd name="connsiteX2237" fmla="*/ 3238082 w 4683617"/>
              <a:gd name="connsiteY2237" fmla="*/ 347017 h 3743862"/>
              <a:gd name="connsiteX2238" fmla="*/ 3168104 w 4683617"/>
              <a:gd name="connsiteY2238" fmla="*/ 275090 h 3743862"/>
              <a:gd name="connsiteX2239" fmla="*/ 3238082 w 4683617"/>
              <a:gd name="connsiteY2239" fmla="*/ 203163 h 3743862"/>
              <a:gd name="connsiteX2240" fmla="*/ 3028722 w 4683617"/>
              <a:gd name="connsiteY2240" fmla="*/ 201900 h 3743862"/>
              <a:gd name="connsiteX2241" fmla="*/ 3098700 w 4683617"/>
              <a:gd name="connsiteY2241" fmla="*/ 273827 h 3743862"/>
              <a:gd name="connsiteX2242" fmla="*/ 3028722 w 4683617"/>
              <a:gd name="connsiteY2242" fmla="*/ 345755 h 3743862"/>
              <a:gd name="connsiteX2243" fmla="*/ 2958744 w 4683617"/>
              <a:gd name="connsiteY2243" fmla="*/ 273827 h 3743862"/>
              <a:gd name="connsiteX2244" fmla="*/ 3028722 w 4683617"/>
              <a:gd name="connsiteY2244" fmla="*/ 201900 h 3743862"/>
              <a:gd name="connsiteX2245" fmla="*/ 2838381 w 4683617"/>
              <a:gd name="connsiteY2245" fmla="*/ 201900 h 3743862"/>
              <a:gd name="connsiteX2246" fmla="*/ 2908360 w 4683617"/>
              <a:gd name="connsiteY2246" fmla="*/ 273827 h 3743862"/>
              <a:gd name="connsiteX2247" fmla="*/ 2838381 w 4683617"/>
              <a:gd name="connsiteY2247" fmla="*/ 345755 h 3743862"/>
              <a:gd name="connsiteX2248" fmla="*/ 2768403 w 4683617"/>
              <a:gd name="connsiteY2248" fmla="*/ 273827 h 3743862"/>
              <a:gd name="connsiteX2249" fmla="*/ 2838381 w 4683617"/>
              <a:gd name="connsiteY2249" fmla="*/ 201900 h 3743862"/>
              <a:gd name="connsiteX2250" fmla="*/ 2631246 w 4683617"/>
              <a:gd name="connsiteY2250" fmla="*/ 201900 h 3743862"/>
              <a:gd name="connsiteX2251" fmla="*/ 2701224 w 4683617"/>
              <a:gd name="connsiteY2251" fmla="*/ 273827 h 3743862"/>
              <a:gd name="connsiteX2252" fmla="*/ 2631246 w 4683617"/>
              <a:gd name="connsiteY2252" fmla="*/ 345755 h 3743862"/>
              <a:gd name="connsiteX2253" fmla="*/ 2561268 w 4683617"/>
              <a:gd name="connsiteY2253" fmla="*/ 273827 h 3743862"/>
              <a:gd name="connsiteX2254" fmla="*/ 2631246 w 4683617"/>
              <a:gd name="connsiteY2254" fmla="*/ 201900 h 3743862"/>
              <a:gd name="connsiteX2255" fmla="*/ 2441838 w 4683617"/>
              <a:gd name="connsiteY2255" fmla="*/ 201900 h 3743862"/>
              <a:gd name="connsiteX2256" fmla="*/ 2511816 w 4683617"/>
              <a:gd name="connsiteY2256" fmla="*/ 273827 h 3743862"/>
              <a:gd name="connsiteX2257" fmla="*/ 2441838 w 4683617"/>
              <a:gd name="connsiteY2257" fmla="*/ 345755 h 3743862"/>
              <a:gd name="connsiteX2258" fmla="*/ 2371859 w 4683617"/>
              <a:gd name="connsiteY2258" fmla="*/ 273827 h 3743862"/>
              <a:gd name="connsiteX2259" fmla="*/ 2441838 w 4683617"/>
              <a:gd name="connsiteY2259" fmla="*/ 201900 h 3743862"/>
              <a:gd name="connsiteX2260" fmla="*/ 4612378 w 4683617"/>
              <a:gd name="connsiteY2260" fmla="*/ 195591 h 3743862"/>
              <a:gd name="connsiteX2261" fmla="*/ 4682356 w 4683617"/>
              <a:gd name="connsiteY2261" fmla="*/ 267517 h 3743862"/>
              <a:gd name="connsiteX2262" fmla="*/ 4612378 w 4683617"/>
              <a:gd name="connsiteY2262" fmla="*/ 339445 h 3743862"/>
              <a:gd name="connsiteX2263" fmla="*/ 4542399 w 4683617"/>
              <a:gd name="connsiteY2263" fmla="*/ 267517 h 3743862"/>
              <a:gd name="connsiteX2264" fmla="*/ 4612378 w 4683617"/>
              <a:gd name="connsiteY2264" fmla="*/ 195591 h 3743862"/>
              <a:gd name="connsiteX2265" fmla="*/ 4422036 w 4683617"/>
              <a:gd name="connsiteY2265" fmla="*/ 195591 h 3743862"/>
              <a:gd name="connsiteX2266" fmla="*/ 4492015 w 4683617"/>
              <a:gd name="connsiteY2266" fmla="*/ 267517 h 3743862"/>
              <a:gd name="connsiteX2267" fmla="*/ 4422036 w 4683617"/>
              <a:gd name="connsiteY2267" fmla="*/ 339445 h 3743862"/>
              <a:gd name="connsiteX2268" fmla="*/ 4352058 w 4683617"/>
              <a:gd name="connsiteY2268" fmla="*/ 267517 h 3743862"/>
              <a:gd name="connsiteX2269" fmla="*/ 4422036 w 4683617"/>
              <a:gd name="connsiteY2269" fmla="*/ 195591 h 3743862"/>
              <a:gd name="connsiteX2270" fmla="*/ 4214901 w 4683617"/>
              <a:gd name="connsiteY2270" fmla="*/ 195591 h 3743862"/>
              <a:gd name="connsiteX2271" fmla="*/ 4284879 w 4683617"/>
              <a:gd name="connsiteY2271" fmla="*/ 267517 h 3743862"/>
              <a:gd name="connsiteX2272" fmla="*/ 4214901 w 4683617"/>
              <a:gd name="connsiteY2272" fmla="*/ 339445 h 3743862"/>
              <a:gd name="connsiteX2273" fmla="*/ 4144923 w 4683617"/>
              <a:gd name="connsiteY2273" fmla="*/ 267517 h 3743862"/>
              <a:gd name="connsiteX2274" fmla="*/ 4214901 w 4683617"/>
              <a:gd name="connsiteY2274" fmla="*/ 195591 h 3743862"/>
              <a:gd name="connsiteX2275" fmla="*/ 4025493 w 4683617"/>
              <a:gd name="connsiteY2275" fmla="*/ 195591 h 3743862"/>
              <a:gd name="connsiteX2276" fmla="*/ 4095471 w 4683617"/>
              <a:gd name="connsiteY2276" fmla="*/ 267517 h 3743862"/>
              <a:gd name="connsiteX2277" fmla="*/ 4025493 w 4683617"/>
              <a:gd name="connsiteY2277" fmla="*/ 339445 h 3743862"/>
              <a:gd name="connsiteX2278" fmla="*/ 3955514 w 4683617"/>
              <a:gd name="connsiteY2278" fmla="*/ 267517 h 3743862"/>
              <a:gd name="connsiteX2279" fmla="*/ 4025493 w 4683617"/>
              <a:gd name="connsiteY2279" fmla="*/ 195591 h 3743862"/>
              <a:gd name="connsiteX2280" fmla="*/ 1453108 w 4683617"/>
              <a:gd name="connsiteY2280" fmla="*/ 18305 h 3743862"/>
              <a:gd name="connsiteX2281" fmla="*/ 1523086 w 4683617"/>
              <a:gd name="connsiteY2281" fmla="*/ 90232 h 3743862"/>
              <a:gd name="connsiteX2282" fmla="*/ 1453108 w 4683617"/>
              <a:gd name="connsiteY2282" fmla="*/ 162159 h 3743862"/>
              <a:gd name="connsiteX2283" fmla="*/ 1383129 w 4683617"/>
              <a:gd name="connsiteY2283" fmla="*/ 90232 h 3743862"/>
              <a:gd name="connsiteX2284" fmla="*/ 1453108 w 4683617"/>
              <a:gd name="connsiteY2284" fmla="*/ 18305 h 3743862"/>
              <a:gd name="connsiteX2285" fmla="*/ 1262767 w 4683617"/>
              <a:gd name="connsiteY2285" fmla="*/ 18305 h 3743862"/>
              <a:gd name="connsiteX2286" fmla="*/ 1332746 w 4683617"/>
              <a:gd name="connsiteY2286" fmla="*/ 90232 h 3743862"/>
              <a:gd name="connsiteX2287" fmla="*/ 1262767 w 4683617"/>
              <a:gd name="connsiteY2287" fmla="*/ 162159 h 3743862"/>
              <a:gd name="connsiteX2288" fmla="*/ 1192789 w 4683617"/>
              <a:gd name="connsiteY2288" fmla="*/ 90232 h 3743862"/>
              <a:gd name="connsiteX2289" fmla="*/ 1262767 w 4683617"/>
              <a:gd name="connsiteY2289" fmla="*/ 18305 h 3743862"/>
              <a:gd name="connsiteX2290" fmla="*/ 1055631 w 4683617"/>
              <a:gd name="connsiteY2290" fmla="*/ 18305 h 3743862"/>
              <a:gd name="connsiteX2291" fmla="*/ 1125610 w 4683617"/>
              <a:gd name="connsiteY2291" fmla="*/ 90232 h 3743862"/>
              <a:gd name="connsiteX2292" fmla="*/ 1055631 w 4683617"/>
              <a:gd name="connsiteY2292" fmla="*/ 162159 h 3743862"/>
              <a:gd name="connsiteX2293" fmla="*/ 985654 w 4683617"/>
              <a:gd name="connsiteY2293" fmla="*/ 90232 h 3743862"/>
              <a:gd name="connsiteX2294" fmla="*/ 1055631 w 4683617"/>
              <a:gd name="connsiteY2294" fmla="*/ 18305 h 3743862"/>
              <a:gd name="connsiteX2295" fmla="*/ 866223 w 4683617"/>
              <a:gd name="connsiteY2295" fmla="*/ 18305 h 3743862"/>
              <a:gd name="connsiteX2296" fmla="*/ 936201 w 4683617"/>
              <a:gd name="connsiteY2296" fmla="*/ 90232 h 3743862"/>
              <a:gd name="connsiteX2297" fmla="*/ 866223 w 4683617"/>
              <a:gd name="connsiteY2297" fmla="*/ 162159 h 3743862"/>
              <a:gd name="connsiteX2298" fmla="*/ 796245 w 4683617"/>
              <a:gd name="connsiteY2298" fmla="*/ 90232 h 3743862"/>
              <a:gd name="connsiteX2299" fmla="*/ 866223 w 4683617"/>
              <a:gd name="connsiteY2299" fmla="*/ 18305 h 3743862"/>
              <a:gd name="connsiteX2300" fmla="*/ 656863 w 4683617"/>
              <a:gd name="connsiteY2300" fmla="*/ 17043 h 3743862"/>
              <a:gd name="connsiteX2301" fmla="*/ 726841 w 4683617"/>
              <a:gd name="connsiteY2301" fmla="*/ 88969 h 3743862"/>
              <a:gd name="connsiteX2302" fmla="*/ 656863 w 4683617"/>
              <a:gd name="connsiteY2302" fmla="*/ 160897 h 3743862"/>
              <a:gd name="connsiteX2303" fmla="*/ 586885 w 4683617"/>
              <a:gd name="connsiteY2303" fmla="*/ 88969 h 3743862"/>
              <a:gd name="connsiteX2304" fmla="*/ 656863 w 4683617"/>
              <a:gd name="connsiteY2304" fmla="*/ 17043 h 3743862"/>
              <a:gd name="connsiteX2305" fmla="*/ 466522 w 4683617"/>
              <a:gd name="connsiteY2305" fmla="*/ 17043 h 3743862"/>
              <a:gd name="connsiteX2306" fmla="*/ 536501 w 4683617"/>
              <a:gd name="connsiteY2306" fmla="*/ 88969 h 3743862"/>
              <a:gd name="connsiteX2307" fmla="*/ 466522 w 4683617"/>
              <a:gd name="connsiteY2307" fmla="*/ 160897 h 3743862"/>
              <a:gd name="connsiteX2308" fmla="*/ 396544 w 4683617"/>
              <a:gd name="connsiteY2308" fmla="*/ 88969 h 3743862"/>
              <a:gd name="connsiteX2309" fmla="*/ 466522 w 4683617"/>
              <a:gd name="connsiteY2309" fmla="*/ 17043 h 3743862"/>
              <a:gd name="connsiteX2310" fmla="*/ 259387 w 4683617"/>
              <a:gd name="connsiteY2310" fmla="*/ 17043 h 3743862"/>
              <a:gd name="connsiteX2311" fmla="*/ 329365 w 4683617"/>
              <a:gd name="connsiteY2311" fmla="*/ 88969 h 3743862"/>
              <a:gd name="connsiteX2312" fmla="*/ 259387 w 4683617"/>
              <a:gd name="connsiteY2312" fmla="*/ 160897 h 3743862"/>
              <a:gd name="connsiteX2313" fmla="*/ 189409 w 4683617"/>
              <a:gd name="connsiteY2313" fmla="*/ 88969 h 3743862"/>
              <a:gd name="connsiteX2314" fmla="*/ 259387 w 4683617"/>
              <a:gd name="connsiteY2314" fmla="*/ 17043 h 3743862"/>
              <a:gd name="connsiteX2315" fmla="*/ 69979 w 4683617"/>
              <a:gd name="connsiteY2315" fmla="*/ 17043 h 3743862"/>
              <a:gd name="connsiteX2316" fmla="*/ 139957 w 4683617"/>
              <a:gd name="connsiteY2316" fmla="*/ 88969 h 3743862"/>
              <a:gd name="connsiteX2317" fmla="*/ 69979 w 4683617"/>
              <a:gd name="connsiteY2317" fmla="*/ 160897 h 3743862"/>
              <a:gd name="connsiteX2318" fmla="*/ 0 w 4683617"/>
              <a:gd name="connsiteY2318" fmla="*/ 88969 h 3743862"/>
              <a:gd name="connsiteX2319" fmla="*/ 69979 w 4683617"/>
              <a:gd name="connsiteY2319" fmla="*/ 17043 h 3743862"/>
              <a:gd name="connsiteX2320" fmla="*/ 2240519 w 4683617"/>
              <a:gd name="connsiteY2320" fmla="*/ 10733 h 3743862"/>
              <a:gd name="connsiteX2321" fmla="*/ 2310497 w 4683617"/>
              <a:gd name="connsiteY2321" fmla="*/ 82660 h 3743862"/>
              <a:gd name="connsiteX2322" fmla="*/ 2240519 w 4683617"/>
              <a:gd name="connsiteY2322" fmla="*/ 154587 h 3743862"/>
              <a:gd name="connsiteX2323" fmla="*/ 2170540 w 4683617"/>
              <a:gd name="connsiteY2323" fmla="*/ 82660 h 3743862"/>
              <a:gd name="connsiteX2324" fmla="*/ 2240519 w 4683617"/>
              <a:gd name="connsiteY2324" fmla="*/ 10733 h 3743862"/>
              <a:gd name="connsiteX2325" fmla="*/ 2050178 w 4683617"/>
              <a:gd name="connsiteY2325" fmla="*/ 10733 h 3743862"/>
              <a:gd name="connsiteX2326" fmla="*/ 2120156 w 4683617"/>
              <a:gd name="connsiteY2326" fmla="*/ 82660 h 3743862"/>
              <a:gd name="connsiteX2327" fmla="*/ 2050178 w 4683617"/>
              <a:gd name="connsiteY2327" fmla="*/ 154587 h 3743862"/>
              <a:gd name="connsiteX2328" fmla="*/ 1980200 w 4683617"/>
              <a:gd name="connsiteY2328" fmla="*/ 82660 h 3743862"/>
              <a:gd name="connsiteX2329" fmla="*/ 2050178 w 4683617"/>
              <a:gd name="connsiteY2329" fmla="*/ 10733 h 3743862"/>
              <a:gd name="connsiteX2330" fmla="*/ 1843042 w 4683617"/>
              <a:gd name="connsiteY2330" fmla="*/ 10733 h 3743862"/>
              <a:gd name="connsiteX2331" fmla="*/ 1913021 w 4683617"/>
              <a:gd name="connsiteY2331" fmla="*/ 82660 h 3743862"/>
              <a:gd name="connsiteX2332" fmla="*/ 1843042 w 4683617"/>
              <a:gd name="connsiteY2332" fmla="*/ 154587 h 3743862"/>
              <a:gd name="connsiteX2333" fmla="*/ 1773064 w 4683617"/>
              <a:gd name="connsiteY2333" fmla="*/ 82660 h 3743862"/>
              <a:gd name="connsiteX2334" fmla="*/ 1843042 w 4683617"/>
              <a:gd name="connsiteY2334" fmla="*/ 10733 h 3743862"/>
              <a:gd name="connsiteX2335" fmla="*/ 1653634 w 4683617"/>
              <a:gd name="connsiteY2335" fmla="*/ 10733 h 3743862"/>
              <a:gd name="connsiteX2336" fmla="*/ 1723612 w 4683617"/>
              <a:gd name="connsiteY2336" fmla="*/ 82660 h 3743862"/>
              <a:gd name="connsiteX2337" fmla="*/ 1653634 w 4683617"/>
              <a:gd name="connsiteY2337" fmla="*/ 154587 h 3743862"/>
              <a:gd name="connsiteX2338" fmla="*/ 1583655 w 4683617"/>
              <a:gd name="connsiteY2338" fmla="*/ 82660 h 3743862"/>
              <a:gd name="connsiteX2339" fmla="*/ 1653634 w 4683617"/>
              <a:gd name="connsiteY2339" fmla="*/ 10733 h 3743862"/>
              <a:gd name="connsiteX2340" fmla="*/ 3824967 w 4683617"/>
              <a:gd name="connsiteY2340" fmla="*/ 7572 h 3743862"/>
              <a:gd name="connsiteX2341" fmla="*/ 3894945 w 4683617"/>
              <a:gd name="connsiteY2341" fmla="*/ 79499 h 3743862"/>
              <a:gd name="connsiteX2342" fmla="*/ 3824967 w 4683617"/>
              <a:gd name="connsiteY2342" fmla="*/ 151426 h 3743862"/>
              <a:gd name="connsiteX2343" fmla="*/ 3754988 w 4683617"/>
              <a:gd name="connsiteY2343" fmla="*/ 79499 h 3743862"/>
              <a:gd name="connsiteX2344" fmla="*/ 3824967 w 4683617"/>
              <a:gd name="connsiteY2344" fmla="*/ 7572 h 3743862"/>
              <a:gd name="connsiteX2345" fmla="*/ 3634626 w 4683617"/>
              <a:gd name="connsiteY2345" fmla="*/ 7572 h 3743862"/>
              <a:gd name="connsiteX2346" fmla="*/ 3704604 w 4683617"/>
              <a:gd name="connsiteY2346" fmla="*/ 79499 h 3743862"/>
              <a:gd name="connsiteX2347" fmla="*/ 3634626 w 4683617"/>
              <a:gd name="connsiteY2347" fmla="*/ 151426 h 3743862"/>
              <a:gd name="connsiteX2348" fmla="*/ 3564648 w 4683617"/>
              <a:gd name="connsiteY2348" fmla="*/ 79499 h 3743862"/>
              <a:gd name="connsiteX2349" fmla="*/ 3634626 w 4683617"/>
              <a:gd name="connsiteY2349" fmla="*/ 7572 h 3743862"/>
              <a:gd name="connsiteX2350" fmla="*/ 3427490 w 4683617"/>
              <a:gd name="connsiteY2350" fmla="*/ 7572 h 3743862"/>
              <a:gd name="connsiteX2351" fmla="*/ 3497469 w 4683617"/>
              <a:gd name="connsiteY2351" fmla="*/ 79499 h 3743862"/>
              <a:gd name="connsiteX2352" fmla="*/ 3427490 w 4683617"/>
              <a:gd name="connsiteY2352" fmla="*/ 151426 h 3743862"/>
              <a:gd name="connsiteX2353" fmla="*/ 3357512 w 4683617"/>
              <a:gd name="connsiteY2353" fmla="*/ 79499 h 3743862"/>
              <a:gd name="connsiteX2354" fmla="*/ 3427490 w 4683617"/>
              <a:gd name="connsiteY2354" fmla="*/ 7572 h 3743862"/>
              <a:gd name="connsiteX2355" fmla="*/ 3238082 w 4683617"/>
              <a:gd name="connsiteY2355" fmla="*/ 7572 h 3743862"/>
              <a:gd name="connsiteX2356" fmla="*/ 3308060 w 4683617"/>
              <a:gd name="connsiteY2356" fmla="*/ 79499 h 3743862"/>
              <a:gd name="connsiteX2357" fmla="*/ 3238082 w 4683617"/>
              <a:gd name="connsiteY2357" fmla="*/ 151426 h 3743862"/>
              <a:gd name="connsiteX2358" fmla="*/ 3168104 w 4683617"/>
              <a:gd name="connsiteY2358" fmla="*/ 79499 h 3743862"/>
              <a:gd name="connsiteX2359" fmla="*/ 3238082 w 4683617"/>
              <a:gd name="connsiteY2359" fmla="*/ 7572 h 3743862"/>
              <a:gd name="connsiteX2360" fmla="*/ 3028722 w 4683617"/>
              <a:gd name="connsiteY2360" fmla="*/ 6310 h 3743862"/>
              <a:gd name="connsiteX2361" fmla="*/ 3098700 w 4683617"/>
              <a:gd name="connsiteY2361" fmla="*/ 78236 h 3743862"/>
              <a:gd name="connsiteX2362" fmla="*/ 3028722 w 4683617"/>
              <a:gd name="connsiteY2362" fmla="*/ 150164 h 3743862"/>
              <a:gd name="connsiteX2363" fmla="*/ 2958744 w 4683617"/>
              <a:gd name="connsiteY2363" fmla="*/ 78236 h 3743862"/>
              <a:gd name="connsiteX2364" fmla="*/ 3028722 w 4683617"/>
              <a:gd name="connsiteY2364" fmla="*/ 6310 h 3743862"/>
              <a:gd name="connsiteX2365" fmla="*/ 2838381 w 4683617"/>
              <a:gd name="connsiteY2365" fmla="*/ 6310 h 3743862"/>
              <a:gd name="connsiteX2366" fmla="*/ 2908360 w 4683617"/>
              <a:gd name="connsiteY2366" fmla="*/ 78236 h 3743862"/>
              <a:gd name="connsiteX2367" fmla="*/ 2838381 w 4683617"/>
              <a:gd name="connsiteY2367" fmla="*/ 150164 h 3743862"/>
              <a:gd name="connsiteX2368" fmla="*/ 2768403 w 4683617"/>
              <a:gd name="connsiteY2368" fmla="*/ 78236 h 3743862"/>
              <a:gd name="connsiteX2369" fmla="*/ 2838381 w 4683617"/>
              <a:gd name="connsiteY2369" fmla="*/ 6310 h 3743862"/>
              <a:gd name="connsiteX2370" fmla="*/ 2631246 w 4683617"/>
              <a:gd name="connsiteY2370" fmla="*/ 6310 h 3743862"/>
              <a:gd name="connsiteX2371" fmla="*/ 2701224 w 4683617"/>
              <a:gd name="connsiteY2371" fmla="*/ 78236 h 3743862"/>
              <a:gd name="connsiteX2372" fmla="*/ 2631246 w 4683617"/>
              <a:gd name="connsiteY2372" fmla="*/ 150164 h 3743862"/>
              <a:gd name="connsiteX2373" fmla="*/ 2561268 w 4683617"/>
              <a:gd name="connsiteY2373" fmla="*/ 78236 h 3743862"/>
              <a:gd name="connsiteX2374" fmla="*/ 2631246 w 4683617"/>
              <a:gd name="connsiteY2374" fmla="*/ 6310 h 3743862"/>
              <a:gd name="connsiteX2375" fmla="*/ 2441838 w 4683617"/>
              <a:gd name="connsiteY2375" fmla="*/ 6310 h 3743862"/>
              <a:gd name="connsiteX2376" fmla="*/ 2511816 w 4683617"/>
              <a:gd name="connsiteY2376" fmla="*/ 78236 h 3743862"/>
              <a:gd name="connsiteX2377" fmla="*/ 2441838 w 4683617"/>
              <a:gd name="connsiteY2377" fmla="*/ 150164 h 3743862"/>
              <a:gd name="connsiteX2378" fmla="*/ 2371859 w 4683617"/>
              <a:gd name="connsiteY2378" fmla="*/ 78236 h 3743862"/>
              <a:gd name="connsiteX2379" fmla="*/ 2441838 w 4683617"/>
              <a:gd name="connsiteY2379" fmla="*/ 6310 h 3743862"/>
              <a:gd name="connsiteX2380" fmla="*/ 4612378 w 4683617"/>
              <a:gd name="connsiteY2380" fmla="*/ 0 h 3743862"/>
              <a:gd name="connsiteX2381" fmla="*/ 4682356 w 4683617"/>
              <a:gd name="connsiteY2381" fmla="*/ 71927 h 3743862"/>
              <a:gd name="connsiteX2382" fmla="*/ 4612378 w 4683617"/>
              <a:gd name="connsiteY2382" fmla="*/ 143854 h 3743862"/>
              <a:gd name="connsiteX2383" fmla="*/ 4542399 w 4683617"/>
              <a:gd name="connsiteY2383" fmla="*/ 71927 h 3743862"/>
              <a:gd name="connsiteX2384" fmla="*/ 4612378 w 4683617"/>
              <a:gd name="connsiteY2384" fmla="*/ 0 h 3743862"/>
              <a:gd name="connsiteX2385" fmla="*/ 4422036 w 4683617"/>
              <a:gd name="connsiteY2385" fmla="*/ 0 h 3743862"/>
              <a:gd name="connsiteX2386" fmla="*/ 4492015 w 4683617"/>
              <a:gd name="connsiteY2386" fmla="*/ 71927 h 3743862"/>
              <a:gd name="connsiteX2387" fmla="*/ 4422036 w 4683617"/>
              <a:gd name="connsiteY2387" fmla="*/ 143854 h 3743862"/>
              <a:gd name="connsiteX2388" fmla="*/ 4352058 w 4683617"/>
              <a:gd name="connsiteY2388" fmla="*/ 71927 h 3743862"/>
              <a:gd name="connsiteX2389" fmla="*/ 4422036 w 4683617"/>
              <a:gd name="connsiteY2389" fmla="*/ 0 h 3743862"/>
              <a:gd name="connsiteX2390" fmla="*/ 4214901 w 4683617"/>
              <a:gd name="connsiteY2390" fmla="*/ 0 h 3743862"/>
              <a:gd name="connsiteX2391" fmla="*/ 4284879 w 4683617"/>
              <a:gd name="connsiteY2391" fmla="*/ 71927 h 3743862"/>
              <a:gd name="connsiteX2392" fmla="*/ 4214901 w 4683617"/>
              <a:gd name="connsiteY2392" fmla="*/ 143854 h 3743862"/>
              <a:gd name="connsiteX2393" fmla="*/ 4144923 w 4683617"/>
              <a:gd name="connsiteY2393" fmla="*/ 71927 h 3743862"/>
              <a:gd name="connsiteX2394" fmla="*/ 4214901 w 4683617"/>
              <a:gd name="connsiteY2394" fmla="*/ 0 h 3743862"/>
              <a:gd name="connsiteX2395" fmla="*/ 4025493 w 4683617"/>
              <a:gd name="connsiteY2395" fmla="*/ 0 h 3743862"/>
              <a:gd name="connsiteX2396" fmla="*/ 4095471 w 4683617"/>
              <a:gd name="connsiteY2396" fmla="*/ 71927 h 3743862"/>
              <a:gd name="connsiteX2397" fmla="*/ 4025493 w 4683617"/>
              <a:gd name="connsiteY2397" fmla="*/ 143854 h 3743862"/>
              <a:gd name="connsiteX2398" fmla="*/ 3955514 w 4683617"/>
              <a:gd name="connsiteY2398" fmla="*/ 71927 h 3743862"/>
              <a:gd name="connsiteX2399" fmla="*/ 4025493 w 4683617"/>
              <a:gd name="connsiteY2399" fmla="*/ 0 h 374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</a:cxnLst>
            <a:rect l="l" t="t" r="r" b="b"/>
            <a:pathLst>
              <a:path w="4683617" h="3743862">
                <a:moveTo>
                  <a:pt x="1454370" y="3600008"/>
                </a:moveTo>
                <a:cubicBezTo>
                  <a:pt x="1493017" y="3600008"/>
                  <a:pt x="1524348" y="3632211"/>
                  <a:pt x="1524348" y="3671935"/>
                </a:cubicBezTo>
                <a:cubicBezTo>
                  <a:pt x="1524348" y="3711659"/>
                  <a:pt x="1493017" y="3743862"/>
                  <a:pt x="1454370" y="3743862"/>
                </a:cubicBezTo>
                <a:cubicBezTo>
                  <a:pt x="1415722" y="3743862"/>
                  <a:pt x="1384391" y="3711659"/>
                  <a:pt x="1384391" y="3671935"/>
                </a:cubicBezTo>
                <a:cubicBezTo>
                  <a:pt x="1384391" y="3632211"/>
                  <a:pt x="1415722" y="3600008"/>
                  <a:pt x="1454370" y="3600008"/>
                </a:cubicBezTo>
                <a:close/>
                <a:moveTo>
                  <a:pt x="1264029" y="3600008"/>
                </a:moveTo>
                <a:cubicBezTo>
                  <a:pt x="1302677" y="3600008"/>
                  <a:pt x="1334007" y="3632211"/>
                  <a:pt x="1334007" y="3671935"/>
                </a:cubicBezTo>
                <a:cubicBezTo>
                  <a:pt x="1334007" y="3711659"/>
                  <a:pt x="1302677" y="3743862"/>
                  <a:pt x="1264029" y="3743862"/>
                </a:cubicBezTo>
                <a:cubicBezTo>
                  <a:pt x="1225381" y="3743862"/>
                  <a:pt x="1194051" y="3711659"/>
                  <a:pt x="1194051" y="3671935"/>
                </a:cubicBezTo>
                <a:cubicBezTo>
                  <a:pt x="1194051" y="3632211"/>
                  <a:pt x="1225381" y="3600008"/>
                  <a:pt x="1264029" y="3600008"/>
                </a:cubicBezTo>
                <a:close/>
                <a:moveTo>
                  <a:pt x="1056893" y="3600008"/>
                </a:moveTo>
                <a:cubicBezTo>
                  <a:pt x="1095541" y="3600008"/>
                  <a:pt x="1126872" y="3632211"/>
                  <a:pt x="1126872" y="3671935"/>
                </a:cubicBezTo>
                <a:cubicBezTo>
                  <a:pt x="1126872" y="3711659"/>
                  <a:pt x="1095541" y="3743862"/>
                  <a:pt x="1056893" y="3743862"/>
                </a:cubicBezTo>
                <a:cubicBezTo>
                  <a:pt x="1018245" y="3743862"/>
                  <a:pt x="986915" y="3711659"/>
                  <a:pt x="986915" y="3671935"/>
                </a:cubicBezTo>
                <a:cubicBezTo>
                  <a:pt x="986915" y="3632211"/>
                  <a:pt x="1018245" y="3600008"/>
                  <a:pt x="1056893" y="3600008"/>
                </a:cubicBezTo>
                <a:close/>
                <a:moveTo>
                  <a:pt x="867485" y="3600008"/>
                </a:moveTo>
                <a:cubicBezTo>
                  <a:pt x="906133" y="3600008"/>
                  <a:pt x="937463" y="3632211"/>
                  <a:pt x="937463" y="3671935"/>
                </a:cubicBezTo>
                <a:cubicBezTo>
                  <a:pt x="937463" y="3711659"/>
                  <a:pt x="906133" y="3743862"/>
                  <a:pt x="867485" y="3743862"/>
                </a:cubicBezTo>
                <a:cubicBezTo>
                  <a:pt x="828837" y="3743862"/>
                  <a:pt x="797507" y="3711659"/>
                  <a:pt x="797507" y="3671935"/>
                </a:cubicBezTo>
                <a:cubicBezTo>
                  <a:pt x="797507" y="3632211"/>
                  <a:pt x="828837" y="3600008"/>
                  <a:pt x="867485" y="3600008"/>
                </a:cubicBezTo>
                <a:close/>
                <a:moveTo>
                  <a:pt x="658125" y="3598746"/>
                </a:moveTo>
                <a:cubicBezTo>
                  <a:pt x="696772" y="3598746"/>
                  <a:pt x="728103" y="3630949"/>
                  <a:pt x="728103" y="3670673"/>
                </a:cubicBezTo>
                <a:cubicBezTo>
                  <a:pt x="728103" y="3710397"/>
                  <a:pt x="696772" y="3742600"/>
                  <a:pt x="658125" y="3742600"/>
                </a:cubicBezTo>
                <a:cubicBezTo>
                  <a:pt x="619477" y="3742600"/>
                  <a:pt x="588146" y="3710397"/>
                  <a:pt x="588146" y="3670673"/>
                </a:cubicBezTo>
                <a:cubicBezTo>
                  <a:pt x="588146" y="3630949"/>
                  <a:pt x="619477" y="3598746"/>
                  <a:pt x="658125" y="3598746"/>
                </a:cubicBezTo>
                <a:close/>
                <a:moveTo>
                  <a:pt x="467784" y="3598746"/>
                </a:moveTo>
                <a:cubicBezTo>
                  <a:pt x="506432" y="3598746"/>
                  <a:pt x="537763" y="3630949"/>
                  <a:pt x="537763" y="3670673"/>
                </a:cubicBezTo>
                <a:cubicBezTo>
                  <a:pt x="537763" y="3710397"/>
                  <a:pt x="506432" y="3742600"/>
                  <a:pt x="467784" y="3742600"/>
                </a:cubicBezTo>
                <a:cubicBezTo>
                  <a:pt x="429136" y="3742600"/>
                  <a:pt x="397806" y="3710397"/>
                  <a:pt x="397806" y="3670673"/>
                </a:cubicBezTo>
                <a:cubicBezTo>
                  <a:pt x="397806" y="3630949"/>
                  <a:pt x="429136" y="3598746"/>
                  <a:pt x="467784" y="3598746"/>
                </a:cubicBezTo>
                <a:close/>
                <a:moveTo>
                  <a:pt x="260648" y="3598746"/>
                </a:moveTo>
                <a:cubicBezTo>
                  <a:pt x="299296" y="3598746"/>
                  <a:pt x="330627" y="3630949"/>
                  <a:pt x="330627" y="3670673"/>
                </a:cubicBezTo>
                <a:cubicBezTo>
                  <a:pt x="330627" y="3710397"/>
                  <a:pt x="299296" y="3742600"/>
                  <a:pt x="260648" y="3742600"/>
                </a:cubicBezTo>
                <a:cubicBezTo>
                  <a:pt x="222000" y="3742600"/>
                  <a:pt x="190670" y="3710397"/>
                  <a:pt x="190670" y="3670673"/>
                </a:cubicBezTo>
                <a:cubicBezTo>
                  <a:pt x="190670" y="3630949"/>
                  <a:pt x="222000" y="3598746"/>
                  <a:pt x="260648" y="3598746"/>
                </a:cubicBezTo>
                <a:close/>
                <a:moveTo>
                  <a:pt x="71240" y="3598746"/>
                </a:moveTo>
                <a:cubicBezTo>
                  <a:pt x="109888" y="3598746"/>
                  <a:pt x="141218" y="3630949"/>
                  <a:pt x="141218" y="3670673"/>
                </a:cubicBezTo>
                <a:cubicBezTo>
                  <a:pt x="141218" y="3710397"/>
                  <a:pt x="109888" y="3742600"/>
                  <a:pt x="71240" y="3742600"/>
                </a:cubicBezTo>
                <a:cubicBezTo>
                  <a:pt x="32592" y="3742600"/>
                  <a:pt x="1262" y="3710397"/>
                  <a:pt x="1262" y="3670673"/>
                </a:cubicBezTo>
                <a:cubicBezTo>
                  <a:pt x="1262" y="3630949"/>
                  <a:pt x="32592" y="3598746"/>
                  <a:pt x="71240" y="3598746"/>
                </a:cubicBezTo>
                <a:close/>
                <a:moveTo>
                  <a:pt x="2241780" y="3592436"/>
                </a:moveTo>
                <a:cubicBezTo>
                  <a:pt x="2280428" y="3592436"/>
                  <a:pt x="2311758" y="3624639"/>
                  <a:pt x="2311758" y="3664363"/>
                </a:cubicBezTo>
                <a:cubicBezTo>
                  <a:pt x="2311758" y="3704087"/>
                  <a:pt x="2280428" y="3736290"/>
                  <a:pt x="2241780" y="3736290"/>
                </a:cubicBezTo>
                <a:cubicBezTo>
                  <a:pt x="2203132" y="3736290"/>
                  <a:pt x="2171802" y="3704087"/>
                  <a:pt x="2171802" y="3664363"/>
                </a:cubicBezTo>
                <a:cubicBezTo>
                  <a:pt x="2171802" y="3624639"/>
                  <a:pt x="2203132" y="3592436"/>
                  <a:pt x="2241780" y="3592436"/>
                </a:cubicBezTo>
                <a:close/>
                <a:moveTo>
                  <a:pt x="2051439" y="3592436"/>
                </a:moveTo>
                <a:cubicBezTo>
                  <a:pt x="2090087" y="3592436"/>
                  <a:pt x="2121418" y="3624639"/>
                  <a:pt x="2121418" y="3664363"/>
                </a:cubicBezTo>
                <a:cubicBezTo>
                  <a:pt x="2121418" y="3704087"/>
                  <a:pt x="2090087" y="3736290"/>
                  <a:pt x="2051439" y="3736290"/>
                </a:cubicBezTo>
                <a:cubicBezTo>
                  <a:pt x="2012791" y="3736290"/>
                  <a:pt x="1981461" y="3704087"/>
                  <a:pt x="1981461" y="3664363"/>
                </a:cubicBezTo>
                <a:cubicBezTo>
                  <a:pt x="1981461" y="3624639"/>
                  <a:pt x="2012791" y="3592436"/>
                  <a:pt x="2051439" y="3592436"/>
                </a:cubicBezTo>
                <a:close/>
                <a:moveTo>
                  <a:pt x="1844304" y="3592436"/>
                </a:moveTo>
                <a:cubicBezTo>
                  <a:pt x="1882952" y="3592436"/>
                  <a:pt x="1914282" y="3624639"/>
                  <a:pt x="1914282" y="3664363"/>
                </a:cubicBezTo>
                <a:cubicBezTo>
                  <a:pt x="1914282" y="3704087"/>
                  <a:pt x="1882952" y="3736290"/>
                  <a:pt x="1844304" y="3736290"/>
                </a:cubicBezTo>
                <a:cubicBezTo>
                  <a:pt x="1805656" y="3736290"/>
                  <a:pt x="1774326" y="3704087"/>
                  <a:pt x="1774326" y="3664363"/>
                </a:cubicBezTo>
                <a:cubicBezTo>
                  <a:pt x="1774326" y="3624639"/>
                  <a:pt x="1805656" y="3592436"/>
                  <a:pt x="1844304" y="3592436"/>
                </a:cubicBezTo>
                <a:close/>
                <a:moveTo>
                  <a:pt x="1654896" y="3592436"/>
                </a:moveTo>
                <a:cubicBezTo>
                  <a:pt x="1693544" y="3592436"/>
                  <a:pt x="1724874" y="3624639"/>
                  <a:pt x="1724874" y="3664363"/>
                </a:cubicBezTo>
                <a:cubicBezTo>
                  <a:pt x="1724874" y="3704087"/>
                  <a:pt x="1693544" y="3736290"/>
                  <a:pt x="1654896" y="3736290"/>
                </a:cubicBezTo>
                <a:cubicBezTo>
                  <a:pt x="1616248" y="3736290"/>
                  <a:pt x="1584917" y="3704087"/>
                  <a:pt x="1584917" y="3664363"/>
                </a:cubicBezTo>
                <a:cubicBezTo>
                  <a:pt x="1584917" y="3624639"/>
                  <a:pt x="1616248" y="3592436"/>
                  <a:pt x="1654896" y="3592436"/>
                </a:cubicBezTo>
                <a:close/>
                <a:moveTo>
                  <a:pt x="3826228" y="3589275"/>
                </a:moveTo>
                <a:cubicBezTo>
                  <a:pt x="3864876" y="3589275"/>
                  <a:pt x="3896206" y="3621478"/>
                  <a:pt x="3896206" y="3661202"/>
                </a:cubicBezTo>
                <a:cubicBezTo>
                  <a:pt x="3896206" y="3700926"/>
                  <a:pt x="3864876" y="3733129"/>
                  <a:pt x="3826228" y="3733129"/>
                </a:cubicBezTo>
                <a:cubicBezTo>
                  <a:pt x="3787580" y="3733129"/>
                  <a:pt x="3756250" y="3700926"/>
                  <a:pt x="3756250" y="3661202"/>
                </a:cubicBezTo>
                <a:cubicBezTo>
                  <a:pt x="3756250" y="3621478"/>
                  <a:pt x="3787580" y="3589275"/>
                  <a:pt x="3826228" y="3589275"/>
                </a:cubicBezTo>
                <a:close/>
                <a:moveTo>
                  <a:pt x="3635888" y="3589275"/>
                </a:moveTo>
                <a:cubicBezTo>
                  <a:pt x="3674535" y="3589275"/>
                  <a:pt x="3705866" y="3621478"/>
                  <a:pt x="3705866" y="3661202"/>
                </a:cubicBezTo>
                <a:cubicBezTo>
                  <a:pt x="3705866" y="3700926"/>
                  <a:pt x="3674535" y="3733129"/>
                  <a:pt x="3635888" y="3733129"/>
                </a:cubicBezTo>
                <a:cubicBezTo>
                  <a:pt x="3597240" y="3733129"/>
                  <a:pt x="3565910" y="3700926"/>
                  <a:pt x="3565910" y="3661202"/>
                </a:cubicBezTo>
                <a:cubicBezTo>
                  <a:pt x="3565910" y="3621478"/>
                  <a:pt x="3597240" y="3589275"/>
                  <a:pt x="3635888" y="3589275"/>
                </a:cubicBezTo>
                <a:close/>
                <a:moveTo>
                  <a:pt x="3428752" y="3589275"/>
                </a:moveTo>
                <a:cubicBezTo>
                  <a:pt x="3467400" y="3589275"/>
                  <a:pt x="3498730" y="3621478"/>
                  <a:pt x="3498730" y="3661202"/>
                </a:cubicBezTo>
                <a:cubicBezTo>
                  <a:pt x="3498730" y="3700926"/>
                  <a:pt x="3467400" y="3733129"/>
                  <a:pt x="3428752" y="3733129"/>
                </a:cubicBezTo>
                <a:cubicBezTo>
                  <a:pt x="3390104" y="3733129"/>
                  <a:pt x="3358774" y="3700926"/>
                  <a:pt x="3358774" y="3661202"/>
                </a:cubicBezTo>
                <a:cubicBezTo>
                  <a:pt x="3358774" y="3621478"/>
                  <a:pt x="3390104" y="3589275"/>
                  <a:pt x="3428752" y="3589275"/>
                </a:cubicBezTo>
                <a:close/>
                <a:moveTo>
                  <a:pt x="3239344" y="3589275"/>
                </a:moveTo>
                <a:cubicBezTo>
                  <a:pt x="3277992" y="3589275"/>
                  <a:pt x="3309322" y="3621478"/>
                  <a:pt x="3309322" y="3661202"/>
                </a:cubicBezTo>
                <a:cubicBezTo>
                  <a:pt x="3309322" y="3700926"/>
                  <a:pt x="3277992" y="3733129"/>
                  <a:pt x="3239344" y="3733129"/>
                </a:cubicBezTo>
                <a:cubicBezTo>
                  <a:pt x="3200696" y="3733129"/>
                  <a:pt x="3169365" y="3700926"/>
                  <a:pt x="3169365" y="3661202"/>
                </a:cubicBezTo>
                <a:cubicBezTo>
                  <a:pt x="3169365" y="3621478"/>
                  <a:pt x="3200696" y="3589275"/>
                  <a:pt x="3239344" y="3589275"/>
                </a:cubicBezTo>
                <a:close/>
                <a:moveTo>
                  <a:pt x="3029984" y="3588013"/>
                </a:moveTo>
                <a:cubicBezTo>
                  <a:pt x="3068631" y="3588013"/>
                  <a:pt x="3099962" y="3620216"/>
                  <a:pt x="3099962" y="3659940"/>
                </a:cubicBezTo>
                <a:cubicBezTo>
                  <a:pt x="3099962" y="3699664"/>
                  <a:pt x="3068631" y="3731867"/>
                  <a:pt x="3029984" y="3731867"/>
                </a:cubicBezTo>
                <a:cubicBezTo>
                  <a:pt x="2991336" y="3731867"/>
                  <a:pt x="2960005" y="3699664"/>
                  <a:pt x="2960005" y="3659940"/>
                </a:cubicBezTo>
                <a:cubicBezTo>
                  <a:pt x="2960005" y="3620216"/>
                  <a:pt x="2991336" y="3588013"/>
                  <a:pt x="3029984" y="3588013"/>
                </a:cubicBezTo>
                <a:close/>
                <a:moveTo>
                  <a:pt x="2839643" y="3588013"/>
                </a:moveTo>
                <a:cubicBezTo>
                  <a:pt x="2878291" y="3588013"/>
                  <a:pt x="2909621" y="3620216"/>
                  <a:pt x="2909621" y="3659940"/>
                </a:cubicBezTo>
                <a:cubicBezTo>
                  <a:pt x="2909621" y="3699664"/>
                  <a:pt x="2878291" y="3731867"/>
                  <a:pt x="2839643" y="3731867"/>
                </a:cubicBezTo>
                <a:cubicBezTo>
                  <a:pt x="2800995" y="3731867"/>
                  <a:pt x="2769665" y="3699664"/>
                  <a:pt x="2769665" y="3659940"/>
                </a:cubicBezTo>
                <a:cubicBezTo>
                  <a:pt x="2769665" y="3620216"/>
                  <a:pt x="2800995" y="3588013"/>
                  <a:pt x="2839643" y="3588013"/>
                </a:cubicBezTo>
                <a:close/>
                <a:moveTo>
                  <a:pt x="2632507" y="3588013"/>
                </a:moveTo>
                <a:cubicBezTo>
                  <a:pt x="2671155" y="3588013"/>
                  <a:pt x="2702486" y="3620216"/>
                  <a:pt x="2702486" y="3659940"/>
                </a:cubicBezTo>
                <a:cubicBezTo>
                  <a:pt x="2702486" y="3699664"/>
                  <a:pt x="2671155" y="3731867"/>
                  <a:pt x="2632507" y="3731867"/>
                </a:cubicBezTo>
                <a:cubicBezTo>
                  <a:pt x="2593859" y="3731867"/>
                  <a:pt x="2562529" y="3699664"/>
                  <a:pt x="2562529" y="3659940"/>
                </a:cubicBezTo>
                <a:cubicBezTo>
                  <a:pt x="2562529" y="3620216"/>
                  <a:pt x="2593859" y="3588013"/>
                  <a:pt x="2632507" y="3588013"/>
                </a:cubicBezTo>
                <a:close/>
                <a:moveTo>
                  <a:pt x="2443099" y="3588013"/>
                </a:moveTo>
                <a:cubicBezTo>
                  <a:pt x="2481747" y="3588013"/>
                  <a:pt x="2513077" y="3620216"/>
                  <a:pt x="2513077" y="3659940"/>
                </a:cubicBezTo>
                <a:cubicBezTo>
                  <a:pt x="2513077" y="3699664"/>
                  <a:pt x="2481747" y="3731867"/>
                  <a:pt x="2443099" y="3731867"/>
                </a:cubicBezTo>
                <a:cubicBezTo>
                  <a:pt x="2404451" y="3731867"/>
                  <a:pt x="2373121" y="3699664"/>
                  <a:pt x="2373121" y="3659940"/>
                </a:cubicBezTo>
                <a:cubicBezTo>
                  <a:pt x="2373121" y="3620216"/>
                  <a:pt x="2404451" y="3588013"/>
                  <a:pt x="2443099" y="3588013"/>
                </a:cubicBezTo>
                <a:close/>
                <a:moveTo>
                  <a:pt x="4613639" y="3581703"/>
                </a:moveTo>
                <a:cubicBezTo>
                  <a:pt x="4652286" y="3581703"/>
                  <a:pt x="4683617" y="3613906"/>
                  <a:pt x="4683617" y="3653630"/>
                </a:cubicBezTo>
                <a:cubicBezTo>
                  <a:pt x="4683617" y="3693354"/>
                  <a:pt x="4652286" y="3725557"/>
                  <a:pt x="4613639" y="3725557"/>
                </a:cubicBezTo>
                <a:cubicBezTo>
                  <a:pt x="4574991" y="3725557"/>
                  <a:pt x="4543660" y="3693354"/>
                  <a:pt x="4543660" y="3653630"/>
                </a:cubicBezTo>
                <a:cubicBezTo>
                  <a:pt x="4543660" y="3613906"/>
                  <a:pt x="4574991" y="3581703"/>
                  <a:pt x="4613639" y="3581703"/>
                </a:cubicBezTo>
                <a:close/>
                <a:moveTo>
                  <a:pt x="4423298" y="3581703"/>
                </a:moveTo>
                <a:cubicBezTo>
                  <a:pt x="4461946" y="3581703"/>
                  <a:pt x="4493276" y="3613906"/>
                  <a:pt x="4493276" y="3653630"/>
                </a:cubicBezTo>
                <a:cubicBezTo>
                  <a:pt x="4493276" y="3693354"/>
                  <a:pt x="4461946" y="3725557"/>
                  <a:pt x="4423298" y="3725557"/>
                </a:cubicBezTo>
                <a:cubicBezTo>
                  <a:pt x="4384650" y="3725557"/>
                  <a:pt x="4353320" y="3693354"/>
                  <a:pt x="4353320" y="3653630"/>
                </a:cubicBezTo>
                <a:cubicBezTo>
                  <a:pt x="4353320" y="3613906"/>
                  <a:pt x="4384650" y="3581703"/>
                  <a:pt x="4423298" y="3581703"/>
                </a:cubicBezTo>
                <a:close/>
                <a:moveTo>
                  <a:pt x="4216162" y="3581703"/>
                </a:moveTo>
                <a:cubicBezTo>
                  <a:pt x="4254810" y="3581703"/>
                  <a:pt x="4286141" y="3613906"/>
                  <a:pt x="4286141" y="3653630"/>
                </a:cubicBezTo>
                <a:cubicBezTo>
                  <a:pt x="4286141" y="3693354"/>
                  <a:pt x="4254810" y="3725557"/>
                  <a:pt x="4216162" y="3725557"/>
                </a:cubicBezTo>
                <a:cubicBezTo>
                  <a:pt x="4177514" y="3725557"/>
                  <a:pt x="4146184" y="3693354"/>
                  <a:pt x="4146184" y="3653630"/>
                </a:cubicBezTo>
                <a:cubicBezTo>
                  <a:pt x="4146184" y="3613906"/>
                  <a:pt x="4177514" y="3581703"/>
                  <a:pt x="4216162" y="3581703"/>
                </a:cubicBezTo>
                <a:close/>
                <a:moveTo>
                  <a:pt x="4026754" y="3581703"/>
                </a:moveTo>
                <a:cubicBezTo>
                  <a:pt x="4065402" y="3581703"/>
                  <a:pt x="4096732" y="3613906"/>
                  <a:pt x="4096732" y="3653630"/>
                </a:cubicBezTo>
                <a:cubicBezTo>
                  <a:pt x="4096732" y="3693354"/>
                  <a:pt x="4065402" y="3725557"/>
                  <a:pt x="4026754" y="3725557"/>
                </a:cubicBezTo>
                <a:cubicBezTo>
                  <a:pt x="3988106" y="3725557"/>
                  <a:pt x="3956776" y="3693354"/>
                  <a:pt x="3956776" y="3653630"/>
                </a:cubicBezTo>
                <a:cubicBezTo>
                  <a:pt x="3956776" y="3613906"/>
                  <a:pt x="3988106" y="3581703"/>
                  <a:pt x="4026754" y="3581703"/>
                </a:cubicBezTo>
                <a:close/>
                <a:moveTo>
                  <a:pt x="1454370" y="3410726"/>
                </a:moveTo>
                <a:cubicBezTo>
                  <a:pt x="1493017" y="3410726"/>
                  <a:pt x="1524348" y="3442929"/>
                  <a:pt x="1524348" y="3482653"/>
                </a:cubicBezTo>
                <a:cubicBezTo>
                  <a:pt x="1524348" y="3522378"/>
                  <a:pt x="1493017" y="3554581"/>
                  <a:pt x="1454370" y="3554581"/>
                </a:cubicBezTo>
                <a:cubicBezTo>
                  <a:pt x="1415722" y="3554581"/>
                  <a:pt x="1384391" y="3522378"/>
                  <a:pt x="1384391" y="3482653"/>
                </a:cubicBezTo>
                <a:cubicBezTo>
                  <a:pt x="1384391" y="3442929"/>
                  <a:pt x="1415722" y="3410726"/>
                  <a:pt x="1454370" y="3410726"/>
                </a:cubicBezTo>
                <a:close/>
                <a:moveTo>
                  <a:pt x="1264029" y="3410726"/>
                </a:moveTo>
                <a:cubicBezTo>
                  <a:pt x="1302677" y="3410726"/>
                  <a:pt x="1334007" y="3442929"/>
                  <a:pt x="1334007" y="3482653"/>
                </a:cubicBezTo>
                <a:cubicBezTo>
                  <a:pt x="1334007" y="3522378"/>
                  <a:pt x="1302677" y="3554581"/>
                  <a:pt x="1264029" y="3554581"/>
                </a:cubicBezTo>
                <a:cubicBezTo>
                  <a:pt x="1225381" y="3554581"/>
                  <a:pt x="1194051" y="3522378"/>
                  <a:pt x="1194051" y="3482653"/>
                </a:cubicBezTo>
                <a:cubicBezTo>
                  <a:pt x="1194051" y="3442929"/>
                  <a:pt x="1225381" y="3410726"/>
                  <a:pt x="1264029" y="3410726"/>
                </a:cubicBezTo>
                <a:close/>
                <a:moveTo>
                  <a:pt x="1056893" y="3410726"/>
                </a:moveTo>
                <a:cubicBezTo>
                  <a:pt x="1095541" y="3410726"/>
                  <a:pt x="1126872" y="3442929"/>
                  <a:pt x="1126872" y="3482653"/>
                </a:cubicBezTo>
                <a:cubicBezTo>
                  <a:pt x="1126872" y="3522378"/>
                  <a:pt x="1095541" y="3554581"/>
                  <a:pt x="1056893" y="3554581"/>
                </a:cubicBezTo>
                <a:cubicBezTo>
                  <a:pt x="1018245" y="3554581"/>
                  <a:pt x="986915" y="3522378"/>
                  <a:pt x="986915" y="3482653"/>
                </a:cubicBezTo>
                <a:cubicBezTo>
                  <a:pt x="986915" y="3442929"/>
                  <a:pt x="1018245" y="3410726"/>
                  <a:pt x="1056893" y="3410726"/>
                </a:cubicBezTo>
                <a:close/>
                <a:moveTo>
                  <a:pt x="867485" y="3410726"/>
                </a:moveTo>
                <a:cubicBezTo>
                  <a:pt x="906133" y="3410726"/>
                  <a:pt x="937463" y="3442929"/>
                  <a:pt x="937463" y="3482653"/>
                </a:cubicBezTo>
                <a:cubicBezTo>
                  <a:pt x="937463" y="3522378"/>
                  <a:pt x="906133" y="3554581"/>
                  <a:pt x="867485" y="3554581"/>
                </a:cubicBezTo>
                <a:cubicBezTo>
                  <a:pt x="828837" y="3554581"/>
                  <a:pt x="797507" y="3522378"/>
                  <a:pt x="797507" y="3482653"/>
                </a:cubicBezTo>
                <a:cubicBezTo>
                  <a:pt x="797507" y="3442929"/>
                  <a:pt x="828837" y="3410726"/>
                  <a:pt x="867485" y="3410726"/>
                </a:cubicBezTo>
                <a:close/>
                <a:moveTo>
                  <a:pt x="658125" y="3409464"/>
                </a:moveTo>
                <a:cubicBezTo>
                  <a:pt x="696772" y="3409464"/>
                  <a:pt x="728103" y="3441667"/>
                  <a:pt x="728103" y="3481391"/>
                </a:cubicBezTo>
                <a:cubicBezTo>
                  <a:pt x="728103" y="3521115"/>
                  <a:pt x="696772" y="3553318"/>
                  <a:pt x="658125" y="3553318"/>
                </a:cubicBezTo>
                <a:cubicBezTo>
                  <a:pt x="619477" y="3553318"/>
                  <a:pt x="588146" y="3521115"/>
                  <a:pt x="588146" y="3481391"/>
                </a:cubicBezTo>
                <a:cubicBezTo>
                  <a:pt x="588146" y="3441667"/>
                  <a:pt x="619477" y="3409464"/>
                  <a:pt x="658125" y="3409464"/>
                </a:cubicBezTo>
                <a:close/>
                <a:moveTo>
                  <a:pt x="467784" y="3409464"/>
                </a:moveTo>
                <a:cubicBezTo>
                  <a:pt x="506432" y="3409464"/>
                  <a:pt x="537763" y="3441667"/>
                  <a:pt x="537763" y="3481391"/>
                </a:cubicBezTo>
                <a:cubicBezTo>
                  <a:pt x="537763" y="3521115"/>
                  <a:pt x="506432" y="3553318"/>
                  <a:pt x="467784" y="3553318"/>
                </a:cubicBezTo>
                <a:cubicBezTo>
                  <a:pt x="429136" y="3553318"/>
                  <a:pt x="397806" y="3521115"/>
                  <a:pt x="397806" y="3481391"/>
                </a:cubicBezTo>
                <a:cubicBezTo>
                  <a:pt x="397806" y="3441667"/>
                  <a:pt x="429136" y="3409464"/>
                  <a:pt x="467784" y="3409464"/>
                </a:cubicBezTo>
                <a:close/>
                <a:moveTo>
                  <a:pt x="260648" y="3409464"/>
                </a:moveTo>
                <a:cubicBezTo>
                  <a:pt x="299296" y="3409464"/>
                  <a:pt x="330627" y="3441667"/>
                  <a:pt x="330627" y="3481391"/>
                </a:cubicBezTo>
                <a:cubicBezTo>
                  <a:pt x="330627" y="3521115"/>
                  <a:pt x="299296" y="3553318"/>
                  <a:pt x="260648" y="3553318"/>
                </a:cubicBezTo>
                <a:cubicBezTo>
                  <a:pt x="222000" y="3553318"/>
                  <a:pt x="190670" y="3521115"/>
                  <a:pt x="190670" y="3481391"/>
                </a:cubicBezTo>
                <a:cubicBezTo>
                  <a:pt x="190670" y="3441667"/>
                  <a:pt x="222000" y="3409464"/>
                  <a:pt x="260648" y="3409464"/>
                </a:cubicBezTo>
                <a:close/>
                <a:moveTo>
                  <a:pt x="71240" y="3409464"/>
                </a:moveTo>
                <a:cubicBezTo>
                  <a:pt x="109888" y="3409464"/>
                  <a:pt x="141218" y="3441667"/>
                  <a:pt x="141218" y="3481391"/>
                </a:cubicBezTo>
                <a:cubicBezTo>
                  <a:pt x="141218" y="3521115"/>
                  <a:pt x="109888" y="3553318"/>
                  <a:pt x="71240" y="3553318"/>
                </a:cubicBezTo>
                <a:cubicBezTo>
                  <a:pt x="32592" y="3553318"/>
                  <a:pt x="1262" y="3521115"/>
                  <a:pt x="1262" y="3481391"/>
                </a:cubicBezTo>
                <a:cubicBezTo>
                  <a:pt x="1262" y="3441667"/>
                  <a:pt x="32592" y="3409464"/>
                  <a:pt x="71240" y="3409464"/>
                </a:cubicBezTo>
                <a:close/>
                <a:moveTo>
                  <a:pt x="2241780" y="3403154"/>
                </a:moveTo>
                <a:cubicBezTo>
                  <a:pt x="2280428" y="3403154"/>
                  <a:pt x="2311758" y="3435357"/>
                  <a:pt x="2311758" y="3475081"/>
                </a:cubicBezTo>
                <a:cubicBezTo>
                  <a:pt x="2311758" y="3514806"/>
                  <a:pt x="2280428" y="3547009"/>
                  <a:pt x="2241780" y="3547009"/>
                </a:cubicBezTo>
                <a:cubicBezTo>
                  <a:pt x="2203132" y="3547009"/>
                  <a:pt x="2171802" y="3514806"/>
                  <a:pt x="2171802" y="3475081"/>
                </a:cubicBezTo>
                <a:cubicBezTo>
                  <a:pt x="2171802" y="3435357"/>
                  <a:pt x="2203132" y="3403154"/>
                  <a:pt x="2241780" y="3403154"/>
                </a:cubicBezTo>
                <a:close/>
                <a:moveTo>
                  <a:pt x="2051439" y="3403154"/>
                </a:moveTo>
                <a:cubicBezTo>
                  <a:pt x="2090087" y="3403154"/>
                  <a:pt x="2121418" y="3435357"/>
                  <a:pt x="2121418" y="3475081"/>
                </a:cubicBezTo>
                <a:cubicBezTo>
                  <a:pt x="2121418" y="3514806"/>
                  <a:pt x="2090087" y="3547009"/>
                  <a:pt x="2051439" y="3547009"/>
                </a:cubicBezTo>
                <a:cubicBezTo>
                  <a:pt x="2012791" y="3547009"/>
                  <a:pt x="1981461" y="3514806"/>
                  <a:pt x="1981461" y="3475081"/>
                </a:cubicBezTo>
                <a:cubicBezTo>
                  <a:pt x="1981461" y="3435357"/>
                  <a:pt x="2012791" y="3403154"/>
                  <a:pt x="2051439" y="3403154"/>
                </a:cubicBezTo>
                <a:close/>
                <a:moveTo>
                  <a:pt x="1844304" y="3403154"/>
                </a:moveTo>
                <a:cubicBezTo>
                  <a:pt x="1882952" y="3403154"/>
                  <a:pt x="1914282" y="3435357"/>
                  <a:pt x="1914282" y="3475081"/>
                </a:cubicBezTo>
                <a:cubicBezTo>
                  <a:pt x="1914282" y="3514806"/>
                  <a:pt x="1882952" y="3547009"/>
                  <a:pt x="1844304" y="3547009"/>
                </a:cubicBezTo>
                <a:cubicBezTo>
                  <a:pt x="1805656" y="3547009"/>
                  <a:pt x="1774326" y="3514806"/>
                  <a:pt x="1774326" y="3475081"/>
                </a:cubicBezTo>
                <a:cubicBezTo>
                  <a:pt x="1774326" y="3435357"/>
                  <a:pt x="1805656" y="3403154"/>
                  <a:pt x="1844304" y="3403154"/>
                </a:cubicBezTo>
                <a:close/>
                <a:moveTo>
                  <a:pt x="1654896" y="3403154"/>
                </a:moveTo>
                <a:cubicBezTo>
                  <a:pt x="1693544" y="3403154"/>
                  <a:pt x="1724874" y="3435357"/>
                  <a:pt x="1724874" y="3475081"/>
                </a:cubicBezTo>
                <a:cubicBezTo>
                  <a:pt x="1724874" y="3514806"/>
                  <a:pt x="1693544" y="3547009"/>
                  <a:pt x="1654896" y="3547009"/>
                </a:cubicBezTo>
                <a:cubicBezTo>
                  <a:pt x="1616248" y="3547009"/>
                  <a:pt x="1584917" y="3514806"/>
                  <a:pt x="1584917" y="3475081"/>
                </a:cubicBezTo>
                <a:cubicBezTo>
                  <a:pt x="1584917" y="3435357"/>
                  <a:pt x="1616248" y="3403154"/>
                  <a:pt x="1654896" y="3403154"/>
                </a:cubicBezTo>
                <a:close/>
                <a:moveTo>
                  <a:pt x="3826228" y="3399993"/>
                </a:moveTo>
                <a:cubicBezTo>
                  <a:pt x="3864876" y="3399993"/>
                  <a:pt x="3896206" y="3432196"/>
                  <a:pt x="3896206" y="3471920"/>
                </a:cubicBezTo>
                <a:cubicBezTo>
                  <a:pt x="3896206" y="3511645"/>
                  <a:pt x="3864876" y="3543848"/>
                  <a:pt x="3826228" y="3543848"/>
                </a:cubicBezTo>
                <a:cubicBezTo>
                  <a:pt x="3787580" y="3543848"/>
                  <a:pt x="3756250" y="3511645"/>
                  <a:pt x="3756250" y="3471920"/>
                </a:cubicBezTo>
                <a:cubicBezTo>
                  <a:pt x="3756250" y="3432196"/>
                  <a:pt x="3787580" y="3399993"/>
                  <a:pt x="3826228" y="3399993"/>
                </a:cubicBezTo>
                <a:close/>
                <a:moveTo>
                  <a:pt x="3635888" y="3399993"/>
                </a:moveTo>
                <a:cubicBezTo>
                  <a:pt x="3674535" y="3399993"/>
                  <a:pt x="3705866" y="3432196"/>
                  <a:pt x="3705866" y="3471920"/>
                </a:cubicBezTo>
                <a:cubicBezTo>
                  <a:pt x="3705866" y="3511645"/>
                  <a:pt x="3674535" y="3543848"/>
                  <a:pt x="3635888" y="3543848"/>
                </a:cubicBezTo>
                <a:cubicBezTo>
                  <a:pt x="3597240" y="3543848"/>
                  <a:pt x="3565910" y="3511645"/>
                  <a:pt x="3565910" y="3471920"/>
                </a:cubicBezTo>
                <a:cubicBezTo>
                  <a:pt x="3565910" y="3432196"/>
                  <a:pt x="3597240" y="3399993"/>
                  <a:pt x="3635888" y="3399993"/>
                </a:cubicBezTo>
                <a:close/>
                <a:moveTo>
                  <a:pt x="3428752" y="3399993"/>
                </a:moveTo>
                <a:cubicBezTo>
                  <a:pt x="3467400" y="3399993"/>
                  <a:pt x="3498730" y="3432196"/>
                  <a:pt x="3498730" y="3471920"/>
                </a:cubicBezTo>
                <a:cubicBezTo>
                  <a:pt x="3498730" y="3511645"/>
                  <a:pt x="3467400" y="3543848"/>
                  <a:pt x="3428752" y="3543848"/>
                </a:cubicBezTo>
                <a:cubicBezTo>
                  <a:pt x="3390104" y="3543848"/>
                  <a:pt x="3358774" y="3511645"/>
                  <a:pt x="3358774" y="3471920"/>
                </a:cubicBezTo>
                <a:cubicBezTo>
                  <a:pt x="3358774" y="3432196"/>
                  <a:pt x="3390104" y="3399993"/>
                  <a:pt x="3428752" y="3399993"/>
                </a:cubicBezTo>
                <a:close/>
                <a:moveTo>
                  <a:pt x="3239344" y="3399993"/>
                </a:moveTo>
                <a:cubicBezTo>
                  <a:pt x="3277992" y="3399993"/>
                  <a:pt x="3309322" y="3432196"/>
                  <a:pt x="3309322" y="3471920"/>
                </a:cubicBezTo>
                <a:cubicBezTo>
                  <a:pt x="3309322" y="3511645"/>
                  <a:pt x="3277992" y="3543848"/>
                  <a:pt x="3239344" y="3543848"/>
                </a:cubicBezTo>
                <a:cubicBezTo>
                  <a:pt x="3200696" y="3543848"/>
                  <a:pt x="3169365" y="3511645"/>
                  <a:pt x="3169365" y="3471920"/>
                </a:cubicBezTo>
                <a:cubicBezTo>
                  <a:pt x="3169365" y="3432196"/>
                  <a:pt x="3200696" y="3399993"/>
                  <a:pt x="3239344" y="3399993"/>
                </a:cubicBezTo>
                <a:close/>
                <a:moveTo>
                  <a:pt x="3029984" y="3398731"/>
                </a:moveTo>
                <a:cubicBezTo>
                  <a:pt x="3068631" y="3398731"/>
                  <a:pt x="3099962" y="3430934"/>
                  <a:pt x="3099962" y="3470658"/>
                </a:cubicBezTo>
                <a:cubicBezTo>
                  <a:pt x="3099962" y="3510382"/>
                  <a:pt x="3068631" y="3542585"/>
                  <a:pt x="3029984" y="3542585"/>
                </a:cubicBezTo>
                <a:cubicBezTo>
                  <a:pt x="2991336" y="3542585"/>
                  <a:pt x="2960005" y="3510382"/>
                  <a:pt x="2960005" y="3470658"/>
                </a:cubicBezTo>
                <a:cubicBezTo>
                  <a:pt x="2960005" y="3430934"/>
                  <a:pt x="2991336" y="3398731"/>
                  <a:pt x="3029984" y="3398731"/>
                </a:cubicBezTo>
                <a:close/>
                <a:moveTo>
                  <a:pt x="2839643" y="3398731"/>
                </a:moveTo>
                <a:cubicBezTo>
                  <a:pt x="2878291" y="3398731"/>
                  <a:pt x="2909621" y="3430934"/>
                  <a:pt x="2909621" y="3470658"/>
                </a:cubicBezTo>
                <a:cubicBezTo>
                  <a:pt x="2909621" y="3510382"/>
                  <a:pt x="2878291" y="3542585"/>
                  <a:pt x="2839643" y="3542585"/>
                </a:cubicBezTo>
                <a:cubicBezTo>
                  <a:pt x="2800995" y="3542585"/>
                  <a:pt x="2769665" y="3510382"/>
                  <a:pt x="2769665" y="3470658"/>
                </a:cubicBezTo>
                <a:cubicBezTo>
                  <a:pt x="2769665" y="3430934"/>
                  <a:pt x="2800995" y="3398731"/>
                  <a:pt x="2839643" y="3398731"/>
                </a:cubicBezTo>
                <a:close/>
                <a:moveTo>
                  <a:pt x="2632507" y="3398731"/>
                </a:moveTo>
                <a:cubicBezTo>
                  <a:pt x="2671155" y="3398731"/>
                  <a:pt x="2702486" y="3430934"/>
                  <a:pt x="2702486" y="3470658"/>
                </a:cubicBezTo>
                <a:cubicBezTo>
                  <a:pt x="2702486" y="3510382"/>
                  <a:pt x="2671155" y="3542585"/>
                  <a:pt x="2632507" y="3542585"/>
                </a:cubicBezTo>
                <a:cubicBezTo>
                  <a:pt x="2593859" y="3542585"/>
                  <a:pt x="2562529" y="3510382"/>
                  <a:pt x="2562529" y="3470658"/>
                </a:cubicBezTo>
                <a:cubicBezTo>
                  <a:pt x="2562529" y="3430934"/>
                  <a:pt x="2593859" y="3398731"/>
                  <a:pt x="2632507" y="3398731"/>
                </a:cubicBezTo>
                <a:close/>
                <a:moveTo>
                  <a:pt x="2443099" y="3398731"/>
                </a:moveTo>
                <a:cubicBezTo>
                  <a:pt x="2481747" y="3398731"/>
                  <a:pt x="2513077" y="3430934"/>
                  <a:pt x="2513077" y="3470658"/>
                </a:cubicBezTo>
                <a:cubicBezTo>
                  <a:pt x="2513077" y="3510382"/>
                  <a:pt x="2481747" y="3542585"/>
                  <a:pt x="2443099" y="3542585"/>
                </a:cubicBezTo>
                <a:cubicBezTo>
                  <a:pt x="2404451" y="3542585"/>
                  <a:pt x="2373121" y="3510382"/>
                  <a:pt x="2373121" y="3470658"/>
                </a:cubicBezTo>
                <a:cubicBezTo>
                  <a:pt x="2373121" y="3430934"/>
                  <a:pt x="2404451" y="3398731"/>
                  <a:pt x="2443099" y="3398731"/>
                </a:cubicBezTo>
                <a:close/>
                <a:moveTo>
                  <a:pt x="4613639" y="3392421"/>
                </a:moveTo>
                <a:cubicBezTo>
                  <a:pt x="4652286" y="3392421"/>
                  <a:pt x="4683617" y="3424624"/>
                  <a:pt x="4683617" y="3464348"/>
                </a:cubicBezTo>
                <a:cubicBezTo>
                  <a:pt x="4683617" y="3504073"/>
                  <a:pt x="4652286" y="3536276"/>
                  <a:pt x="4613639" y="3536276"/>
                </a:cubicBezTo>
                <a:cubicBezTo>
                  <a:pt x="4574991" y="3536276"/>
                  <a:pt x="4543660" y="3504073"/>
                  <a:pt x="4543660" y="3464348"/>
                </a:cubicBezTo>
                <a:cubicBezTo>
                  <a:pt x="4543660" y="3424624"/>
                  <a:pt x="4574991" y="3392421"/>
                  <a:pt x="4613639" y="3392421"/>
                </a:cubicBezTo>
                <a:close/>
                <a:moveTo>
                  <a:pt x="4423298" y="3392421"/>
                </a:moveTo>
                <a:cubicBezTo>
                  <a:pt x="4461946" y="3392421"/>
                  <a:pt x="4493276" y="3424624"/>
                  <a:pt x="4493276" y="3464348"/>
                </a:cubicBezTo>
                <a:cubicBezTo>
                  <a:pt x="4493276" y="3504073"/>
                  <a:pt x="4461946" y="3536276"/>
                  <a:pt x="4423298" y="3536276"/>
                </a:cubicBezTo>
                <a:cubicBezTo>
                  <a:pt x="4384650" y="3536276"/>
                  <a:pt x="4353320" y="3504073"/>
                  <a:pt x="4353320" y="3464348"/>
                </a:cubicBezTo>
                <a:cubicBezTo>
                  <a:pt x="4353320" y="3424624"/>
                  <a:pt x="4384650" y="3392421"/>
                  <a:pt x="4423298" y="3392421"/>
                </a:cubicBezTo>
                <a:close/>
                <a:moveTo>
                  <a:pt x="4216162" y="3392421"/>
                </a:moveTo>
                <a:cubicBezTo>
                  <a:pt x="4254810" y="3392421"/>
                  <a:pt x="4286141" y="3424624"/>
                  <a:pt x="4286141" y="3464348"/>
                </a:cubicBezTo>
                <a:cubicBezTo>
                  <a:pt x="4286141" y="3504073"/>
                  <a:pt x="4254810" y="3536276"/>
                  <a:pt x="4216162" y="3536276"/>
                </a:cubicBezTo>
                <a:cubicBezTo>
                  <a:pt x="4177514" y="3536276"/>
                  <a:pt x="4146184" y="3504073"/>
                  <a:pt x="4146184" y="3464348"/>
                </a:cubicBezTo>
                <a:cubicBezTo>
                  <a:pt x="4146184" y="3424624"/>
                  <a:pt x="4177514" y="3392421"/>
                  <a:pt x="4216162" y="3392421"/>
                </a:cubicBezTo>
                <a:close/>
                <a:moveTo>
                  <a:pt x="4026754" y="3392421"/>
                </a:moveTo>
                <a:cubicBezTo>
                  <a:pt x="4065402" y="3392421"/>
                  <a:pt x="4096732" y="3424624"/>
                  <a:pt x="4096732" y="3464348"/>
                </a:cubicBezTo>
                <a:cubicBezTo>
                  <a:pt x="4096732" y="3504073"/>
                  <a:pt x="4065402" y="3536276"/>
                  <a:pt x="4026754" y="3536276"/>
                </a:cubicBezTo>
                <a:cubicBezTo>
                  <a:pt x="3988106" y="3536276"/>
                  <a:pt x="3956776" y="3504073"/>
                  <a:pt x="3956776" y="3464348"/>
                </a:cubicBezTo>
                <a:cubicBezTo>
                  <a:pt x="3956776" y="3424624"/>
                  <a:pt x="3988106" y="3392421"/>
                  <a:pt x="4026754" y="3392421"/>
                </a:cubicBezTo>
                <a:close/>
                <a:moveTo>
                  <a:pt x="1454370" y="3229016"/>
                </a:moveTo>
                <a:cubicBezTo>
                  <a:pt x="1493017" y="3229016"/>
                  <a:pt x="1524348" y="3261219"/>
                  <a:pt x="1524348" y="3300943"/>
                </a:cubicBezTo>
                <a:cubicBezTo>
                  <a:pt x="1524348" y="3340667"/>
                  <a:pt x="1493017" y="3372870"/>
                  <a:pt x="1454370" y="3372870"/>
                </a:cubicBezTo>
                <a:cubicBezTo>
                  <a:pt x="1415722" y="3372870"/>
                  <a:pt x="1384391" y="3340667"/>
                  <a:pt x="1384391" y="3300943"/>
                </a:cubicBezTo>
                <a:cubicBezTo>
                  <a:pt x="1384391" y="3261219"/>
                  <a:pt x="1415722" y="3229016"/>
                  <a:pt x="1454370" y="3229016"/>
                </a:cubicBezTo>
                <a:close/>
                <a:moveTo>
                  <a:pt x="1264029" y="3229016"/>
                </a:moveTo>
                <a:cubicBezTo>
                  <a:pt x="1302677" y="3229016"/>
                  <a:pt x="1334007" y="3261219"/>
                  <a:pt x="1334007" y="3300943"/>
                </a:cubicBezTo>
                <a:cubicBezTo>
                  <a:pt x="1334007" y="3340667"/>
                  <a:pt x="1302677" y="3372870"/>
                  <a:pt x="1264029" y="3372870"/>
                </a:cubicBezTo>
                <a:cubicBezTo>
                  <a:pt x="1225381" y="3372870"/>
                  <a:pt x="1194051" y="3340667"/>
                  <a:pt x="1194051" y="3300943"/>
                </a:cubicBezTo>
                <a:cubicBezTo>
                  <a:pt x="1194051" y="3261219"/>
                  <a:pt x="1225381" y="3229016"/>
                  <a:pt x="1264029" y="3229016"/>
                </a:cubicBezTo>
                <a:close/>
                <a:moveTo>
                  <a:pt x="1056893" y="3229016"/>
                </a:moveTo>
                <a:cubicBezTo>
                  <a:pt x="1095541" y="3229016"/>
                  <a:pt x="1126872" y="3261219"/>
                  <a:pt x="1126872" y="3300943"/>
                </a:cubicBezTo>
                <a:cubicBezTo>
                  <a:pt x="1126872" y="3340667"/>
                  <a:pt x="1095541" y="3372870"/>
                  <a:pt x="1056893" y="3372870"/>
                </a:cubicBezTo>
                <a:cubicBezTo>
                  <a:pt x="1018245" y="3372870"/>
                  <a:pt x="986915" y="3340667"/>
                  <a:pt x="986915" y="3300943"/>
                </a:cubicBezTo>
                <a:cubicBezTo>
                  <a:pt x="986915" y="3261219"/>
                  <a:pt x="1018245" y="3229016"/>
                  <a:pt x="1056893" y="3229016"/>
                </a:cubicBezTo>
                <a:close/>
                <a:moveTo>
                  <a:pt x="867485" y="3229016"/>
                </a:moveTo>
                <a:cubicBezTo>
                  <a:pt x="906133" y="3229016"/>
                  <a:pt x="937463" y="3261219"/>
                  <a:pt x="937463" y="3300943"/>
                </a:cubicBezTo>
                <a:cubicBezTo>
                  <a:pt x="937463" y="3340667"/>
                  <a:pt x="906133" y="3372870"/>
                  <a:pt x="867485" y="3372870"/>
                </a:cubicBezTo>
                <a:cubicBezTo>
                  <a:pt x="828837" y="3372870"/>
                  <a:pt x="797507" y="3340667"/>
                  <a:pt x="797507" y="3300943"/>
                </a:cubicBezTo>
                <a:cubicBezTo>
                  <a:pt x="797507" y="3261219"/>
                  <a:pt x="828837" y="3229016"/>
                  <a:pt x="867485" y="3229016"/>
                </a:cubicBezTo>
                <a:close/>
                <a:moveTo>
                  <a:pt x="658125" y="3227754"/>
                </a:moveTo>
                <a:cubicBezTo>
                  <a:pt x="696772" y="3227754"/>
                  <a:pt x="728103" y="3259957"/>
                  <a:pt x="728103" y="3299681"/>
                </a:cubicBezTo>
                <a:cubicBezTo>
                  <a:pt x="728103" y="3339405"/>
                  <a:pt x="696772" y="3371608"/>
                  <a:pt x="658125" y="3371608"/>
                </a:cubicBezTo>
                <a:cubicBezTo>
                  <a:pt x="619477" y="3371608"/>
                  <a:pt x="588146" y="3339405"/>
                  <a:pt x="588146" y="3299681"/>
                </a:cubicBezTo>
                <a:cubicBezTo>
                  <a:pt x="588146" y="3259957"/>
                  <a:pt x="619477" y="3227754"/>
                  <a:pt x="658125" y="3227754"/>
                </a:cubicBezTo>
                <a:close/>
                <a:moveTo>
                  <a:pt x="467784" y="3227754"/>
                </a:moveTo>
                <a:cubicBezTo>
                  <a:pt x="506432" y="3227754"/>
                  <a:pt x="537763" y="3259957"/>
                  <a:pt x="537763" y="3299681"/>
                </a:cubicBezTo>
                <a:cubicBezTo>
                  <a:pt x="537763" y="3339405"/>
                  <a:pt x="506432" y="3371608"/>
                  <a:pt x="467784" y="3371608"/>
                </a:cubicBezTo>
                <a:cubicBezTo>
                  <a:pt x="429136" y="3371608"/>
                  <a:pt x="397806" y="3339405"/>
                  <a:pt x="397806" y="3299681"/>
                </a:cubicBezTo>
                <a:cubicBezTo>
                  <a:pt x="397806" y="3259957"/>
                  <a:pt x="429136" y="3227754"/>
                  <a:pt x="467784" y="3227754"/>
                </a:cubicBezTo>
                <a:close/>
                <a:moveTo>
                  <a:pt x="260648" y="3227754"/>
                </a:moveTo>
                <a:cubicBezTo>
                  <a:pt x="299296" y="3227754"/>
                  <a:pt x="330627" y="3259957"/>
                  <a:pt x="330627" y="3299681"/>
                </a:cubicBezTo>
                <a:cubicBezTo>
                  <a:pt x="330627" y="3339405"/>
                  <a:pt x="299296" y="3371608"/>
                  <a:pt x="260648" y="3371608"/>
                </a:cubicBezTo>
                <a:cubicBezTo>
                  <a:pt x="222000" y="3371608"/>
                  <a:pt x="190670" y="3339405"/>
                  <a:pt x="190670" y="3299681"/>
                </a:cubicBezTo>
                <a:cubicBezTo>
                  <a:pt x="190670" y="3259957"/>
                  <a:pt x="222000" y="3227754"/>
                  <a:pt x="260648" y="3227754"/>
                </a:cubicBezTo>
                <a:close/>
                <a:moveTo>
                  <a:pt x="71240" y="3227754"/>
                </a:moveTo>
                <a:cubicBezTo>
                  <a:pt x="109888" y="3227754"/>
                  <a:pt x="141218" y="3259957"/>
                  <a:pt x="141218" y="3299681"/>
                </a:cubicBezTo>
                <a:cubicBezTo>
                  <a:pt x="141218" y="3339405"/>
                  <a:pt x="109888" y="3371608"/>
                  <a:pt x="71240" y="3371608"/>
                </a:cubicBezTo>
                <a:cubicBezTo>
                  <a:pt x="32592" y="3371608"/>
                  <a:pt x="1262" y="3339405"/>
                  <a:pt x="1262" y="3299681"/>
                </a:cubicBezTo>
                <a:cubicBezTo>
                  <a:pt x="1262" y="3259957"/>
                  <a:pt x="32592" y="3227754"/>
                  <a:pt x="71240" y="3227754"/>
                </a:cubicBezTo>
                <a:close/>
                <a:moveTo>
                  <a:pt x="2241780" y="3221444"/>
                </a:moveTo>
                <a:cubicBezTo>
                  <a:pt x="2280428" y="3221444"/>
                  <a:pt x="2311758" y="3253647"/>
                  <a:pt x="2311758" y="3293371"/>
                </a:cubicBezTo>
                <a:cubicBezTo>
                  <a:pt x="2311758" y="3333095"/>
                  <a:pt x="2280428" y="3365298"/>
                  <a:pt x="2241780" y="3365298"/>
                </a:cubicBezTo>
                <a:cubicBezTo>
                  <a:pt x="2203132" y="3365298"/>
                  <a:pt x="2171802" y="3333095"/>
                  <a:pt x="2171802" y="3293371"/>
                </a:cubicBezTo>
                <a:cubicBezTo>
                  <a:pt x="2171802" y="3253647"/>
                  <a:pt x="2203132" y="3221444"/>
                  <a:pt x="2241780" y="3221444"/>
                </a:cubicBezTo>
                <a:close/>
                <a:moveTo>
                  <a:pt x="2051439" y="3221444"/>
                </a:moveTo>
                <a:cubicBezTo>
                  <a:pt x="2090087" y="3221444"/>
                  <a:pt x="2121418" y="3253647"/>
                  <a:pt x="2121418" y="3293371"/>
                </a:cubicBezTo>
                <a:cubicBezTo>
                  <a:pt x="2121418" y="3333095"/>
                  <a:pt x="2090087" y="3365298"/>
                  <a:pt x="2051439" y="3365298"/>
                </a:cubicBezTo>
                <a:cubicBezTo>
                  <a:pt x="2012791" y="3365298"/>
                  <a:pt x="1981461" y="3333095"/>
                  <a:pt x="1981461" y="3293371"/>
                </a:cubicBezTo>
                <a:cubicBezTo>
                  <a:pt x="1981461" y="3253647"/>
                  <a:pt x="2012791" y="3221444"/>
                  <a:pt x="2051439" y="3221444"/>
                </a:cubicBezTo>
                <a:close/>
                <a:moveTo>
                  <a:pt x="1844304" y="3221444"/>
                </a:moveTo>
                <a:cubicBezTo>
                  <a:pt x="1882952" y="3221444"/>
                  <a:pt x="1914282" y="3253647"/>
                  <a:pt x="1914282" y="3293371"/>
                </a:cubicBezTo>
                <a:cubicBezTo>
                  <a:pt x="1914282" y="3333095"/>
                  <a:pt x="1882952" y="3365298"/>
                  <a:pt x="1844304" y="3365298"/>
                </a:cubicBezTo>
                <a:cubicBezTo>
                  <a:pt x="1805656" y="3365298"/>
                  <a:pt x="1774326" y="3333095"/>
                  <a:pt x="1774326" y="3293371"/>
                </a:cubicBezTo>
                <a:cubicBezTo>
                  <a:pt x="1774326" y="3253647"/>
                  <a:pt x="1805656" y="3221444"/>
                  <a:pt x="1844304" y="3221444"/>
                </a:cubicBezTo>
                <a:close/>
                <a:moveTo>
                  <a:pt x="1654896" y="3221444"/>
                </a:moveTo>
                <a:cubicBezTo>
                  <a:pt x="1693544" y="3221444"/>
                  <a:pt x="1724874" y="3253647"/>
                  <a:pt x="1724874" y="3293371"/>
                </a:cubicBezTo>
                <a:cubicBezTo>
                  <a:pt x="1724874" y="3333095"/>
                  <a:pt x="1693544" y="3365298"/>
                  <a:pt x="1654896" y="3365298"/>
                </a:cubicBezTo>
                <a:cubicBezTo>
                  <a:pt x="1616248" y="3365298"/>
                  <a:pt x="1584917" y="3333095"/>
                  <a:pt x="1584917" y="3293371"/>
                </a:cubicBezTo>
                <a:cubicBezTo>
                  <a:pt x="1584917" y="3253647"/>
                  <a:pt x="1616248" y="3221444"/>
                  <a:pt x="1654896" y="3221444"/>
                </a:cubicBezTo>
                <a:close/>
                <a:moveTo>
                  <a:pt x="3826228" y="3218283"/>
                </a:moveTo>
                <a:cubicBezTo>
                  <a:pt x="3864876" y="3218283"/>
                  <a:pt x="3896206" y="3250486"/>
                  <a:pt x="3896206" y="3290210"/>
                </a:cubicBezTo>
                <a:cubicBezTo>
                  <a:pt x="3896206" y="3329934"/>
                  <a:pt x="3864876" y="3362137"/>
                  <a:pt x="3826228" y="3362137"/>
                </a:cubicBezTo>
                <a:cubicBezTo>
                  <a:pt x="3787580" y="3362137"/>
                  <a:pt x="3756250" y="3329934"/>
                  <a:pt x="3756250" y="3290210"/>
                </a:cubicBezTo>
                <a:cubicBezTo>
                  <a:pt x="3756250" y="3250486"/>
                  <a:pt x="3787580" y="3218283"/>
                  <a:pt x="3826228" y="3218283"/>
                </a:cubicBezTo>
                <a:close/>
                <a:moveTo>
                  <a:pt x="3635888" y="3218283"/>
                </a:moveTo>
                <a:cubicBezTo>
                  <a:pt x="3674535" y="3218283"/>
                  <a:pt x="3705866" y="3250486"/>
                  <a:pt x="3705866" y="3290210"/>
                </a:cubicBezTo>
                <a:cubicBezTo>
                  <a:pt x="3705866" y="3329934"/>
                  <a:pt x="3674535" y="3362137"/>
                  <a:pt x="3635888" y="3362137"/>
                </a:cubicBezTo>
                <a:cubicBezTo>
                  <a:pt x="3597240" y="3362137"/>
                  <a:pt x="3565910" y="3329934"/>
                  <a:pt x="3565910" y="3290210"/>
                </a:cubicBezTo>
                <a:cubicBezTo>
                  <a:pt x="3565910" y="3250486"/>
                  <a:pt x="3597240" y="3218283"/>
                  <a:pt x="3635888" y="3218283"/>
                </a:cubicBezTo>
                <a:close/>
                <a:moveTo>
                  <a:pt x="3428752" y="3218283"/>
                </a:moveTo>
                <a:cubicBezTo>
                  <a:pt x="3467400" y="3218283"/>
                  <a:pt x="3498730" y="3250486"/>
                  <a:pt x="3498730" y="3290210"/>
                </a:cubicBezTo>
                <a:cubicBezTo>
                  <a:pt x="3498730" y="3329934"/>
                  <a:pt x="3467400" y="3362137"/>
                  <a:pt x="3428752" y="3362137"/>
                </a:cubicBezTo>
                <a:cubicBezTo>
                  <a:pt x="3390104" y="3362137"/>
                  <a:pt x="3358774" y="3329934"/>
                  <a:pt x="3358774" y="3290210"/>
                </a:cubicBezTo>
                <a:cubicBezTo>
                  <a:pt x="3358774" y="3250486"/>
                  <a:pt x="3390104" y="3218283"/>
                  <a:pt x="3428752" y="3218283"/>
                </a:cubicBezTo>
                <a:close/>
                <a:moveTo>
                  <a:pt x="3239344" y="3218283"/>
                </a:moveTo>
                <a:cubicBezTo>
                  <a:pt x="3277992" y="3218283"/>
                  <a:pt x="3309322" y="3250486"/>
                  <a:pt x="3309322" y="3290210"/>
                </a:cubicBezTo>
                <a:cubicBezTo>
                  <a:pt x="3309322" y="3329934"/>
                  <a:pt x="3277992" y="3362137"/>
                  <a:pt x="3239344" y="3362137"/>
                </a:cubicBezTo>
                <a:cubicBezTo>
                  <a:pt x="3200696" y="3362137"/>
                  <a:pt x="3169365" y="3329934"/>
                  <a:pt x="3169365" y="3290210"/>
                </a:cubicBezTo>
                <a:cubicBezTo>
                  <a:pt x="3169365" y="3250486"/>
                  <a:pt x="3200696" y="3218283"/>
                  <a:pt x="3239344" y="3218283"/>
                </a:cubicBezTo>
                <a:close/>
                <a:moveTo>
                  <a:pt x="3029984" y="3217021"/>
                </a:moveTo>
                <a:cubicBezTo>
                  <a:pt x="3068631" y="3217021"/>
                  <a:pt x="3099962" y="3249224"/>
                  <a:pt x="3099962" y="3288948"/>
                </a:cubicBezTo>
                <a:cubicBezTo>
                  <a:pt x="3099962" y="3328672"/>
                  <a:pt x="3068631" y="3360875"/>
                  <a:pt x="3029984" y="3360875"/>
                </a:cubicBezTo>
                <a:cubicBezTo>
                  <a:pt x="2991336" y="3360875"/>
                  <a:pt x="2960005" y="3328672"/>
                  <a:pt x="2960005" y="3288948"/>
                </a:cubicBezTo>
                <a:cubicBezTo>
                  <a:pt x="2960005" y="3249224"/>
                  <a:pt x="2991336" y="3217021"/>
                  <a:pt x="3029984" y="3217021"/>
                </a:cubicBezTo>
                <a:close/>
                <a:moveTo>
                  <a:pt x="2839643" y="3217021"/>
                </a:moveTo>
                <a:cubicBezTo>
                  <a:pt x="2878291" y="3217021"/>
                  <a:pt x="2909621" y="3249224"/>
                  <a:pt x="2909621" y="3288948"/>
                </a:cubicBezTo>
                <a:cubicBezTo>
                  <a:pt x="2909621" y="3328672"/>
                  <a:pt x="2878291" y="3360875"/>
                  <a:pt x="2839643" y="3360875"/>
                </a:cubicBezTo>
                <a:cubicBezTo>
                  <a:pt x="2800995" y="3360875"/>
                  <a:pt x="2769665" y="3328672"/>
                  <a:pt x="2769665" y="3288948"/>
                </a:cubicBezTo>
                <a:cubicBezTo>
                  <a:pt x="2769665" y="3249224"/>
                  <a:pt x="2800995" y="3217021"/>
                  <a:pt x="2839643" y="3217021"/>
                </a:cubicBezTo>
                <a:close/>
                <a:moveTo>
                  <a:pt x="2632507" y="3217021"/>
                </a:moveTo>
                <a:cubicBezTo>
                  <a:pt x="2671155" y="3217021"/>
                  <a:pt x="2702486" y="3249224"/>
                  <a:pt x="2702486" y="3288948"/>
                </a:cubicBezTo>
                <a:cubicBezTo>
                  <a:pt x="2702486" y="3328672"/>
                  <a:pt x="2671155" y="3360875"/>
                  <a:pt x="2632507" y="3360875"/>
                </a:cubicBezTo>
                <a:cubicBezTo>
                  <a:pt x="2593859" y="3360875"/>
                  <a:pt x="2562529" y="3328672"/>
                  <a:pt x="2562529" y="3288948"/>
                </a:cubicBezTo>
                <a:cubicBezTo>
                  <a:pt x="2562529" y="3249224"/>
                  <a:pt x="2593859" y="3217021"/>
                  <a:pt x="2632507" y="3217021"/>
                </a:cubicBezTo>
                <a:close/>
                <a:moveTo>
                  <a:pt x="2443099" y="3217021"/>
                </a:moveTo>
                <a:cubicBezTo>
                  <a:pt x="2481747" y="3217021"/>
                  <a:pt x="2513077" y="3249224"/>
                  <a:pt x="2513077" y="3288948"/>
                </a:cubicBezTo>
                <a:cubicBezTo>
                  <a:pt x="2513077" y="3328672"/>
                  <a:pt x="2481747" y="3360875"/>
                  <a:pt x="2443099" y="3360875"/>
                </a:cubicBezTo>
                <a:cubicBezTo>
                  <a:pt x="2404451" y="3360875"/>
                  <a:pt x="2373121" y="3328672"/>
                  <a:pt x="2373121" y="3288948"/>
                </a:cubicBezTo>
                <a:cubicBezTo>
                  <a:pt x="2373121" y="3249224"/>
                  <a:pt x="2404451" y="3217021"/>
                  <a:pt x="2443099" y="3217021"/>
                </a:cubicBezTo>
                <a:close/>
                <a:moveTo>
                  <a:pt x="4613639" y="3210711"/>
                </a:moveTo>
                <a:cubicBezTo>
                  <a:pt x="4652286" y="3210711"/>
                  <a:pt x="4683617" y="3242914"/>
                  <a:pt x="4683617" y="3282638"/>
                </a:cubicBezTo>
                <a:cubicBezTo>
                  <a:pt x="4683617" y="3322362"/>
                  <a:pt x="4652286" y="3354565"/>
                  <a:pt x="4613639" y="3354565"/>
                </a:cubicBezTo>
                <a:cubicBezTo>
                  <a:pt x="4574991" y="3354565"/>
                  <a:pt x="4543660" y="3322362"/>
                  <a:pt x="4543660" y="3282638"/>
                </a:cubicBezTo>
                <a:cubicBezTo>
                  <a:pt x="4543660" y="3242914"/>
                  <a:pt x="4574991" y="3210711"/>
                  <a:pt x="4613639" y="3210711"/>
                </a:cubicBezTo>
                <a:close/>
                <a:moveTo>
                  <a:pt x="4423298" y="3210711"/>
                </a:moveTo>
                <a:cubicBezTo>
                  <a:pt x="4461946" y="3210711"/>
                  <a:pt x="4493276" y="3242914"/>
                  <a:pt x="4493276" y="3282638"/>
                </a:cubicBezTo>
                <a:cubicBezTo>
                  <a:pt x="4493276" y="3322362"/>
                  <a:pt x="4461946" y="3354565"/>
                  <a:pt x="4423298" y="3354565"/>
                </a:cubicBezTo>
                <a:cubicBezTo>
                  <a:pt x="4384650" y="3354565"/>
                  <a:pt x="4353320" y="3322362"/>
                  <a:pt x="4353320" y="3282638"/>
                </a:cubicBezTo>
                <a:cubicBezTo>
                  <a:pt x="4353320" y="3242914"/>
                  <a:pt x="4384650" y="3210711"/>
                  <a:pt x="4423298" y="3210711"/>
                </a:cubicBezTo>
                <a:close/>
                <a:moveTo>
                  <a:pt x="4216162" y="3210711"/>
                </a:moveTo>
                <a:cubicBezTo>
                  <a:pt x="4254810" y="3210711"/>
                  <a:pt x="4286141" y="3242914"/>
                  <a:pt x="4286141" y="3282638"/>
                </a:cubicBezTo>
                <a:cubicBezTo>
                  <a:pt x="4286141" y="3322362"/>
                  <a:pt x="4254810" y="3354565"/>
                  <a:pt x="4216162" y="3354565"/>
                </a:cubicBezTo>
                <a:cubicBezTo>
                  <a:pt x="4177514" y="3354565"/>
                  <a:pt x="4146184" y="3322362"/>
                  <a:pt x="4146184" y="3282638"/>
                </a:cubicBezTo>
                <a:cubicBezTo>
                  <a:pt x="4146184" y="3242914"/>
                  <a:pt x="4177514" y="3210711"/>
                  <a:pt x="4216162" y="3210711"/>
                </a:cubicBezTo>
                <a:close/>
                <a:moveTo>
                  <a:pt x="4026754" y="3210711"/>
                </a:moveTo>
                <a:cubicBezTo>
                  <a:pt x="4065402" y="3210711"/>
                  <a:pt x="4096732" y="3242914"/>
                  <a:pt x="4096732" y="3282638"/>
                </a:cubicBezTo>
                <a:cubicBezTo>
                  <a:pt x="4096732" y="3322362"/>
                  <a:pt x="4065402" y="3354565"/>
                  <a:pt x="4026754" y="3354565"/>
                </a:cubicBezTo>
                <a:cubicBezTo>
                  <a:pt x="3988106" y="3354565"/>
                  <a:pt x="3956776" y="3322362"/>
                  <a:pt x="3956776" y="3282638"/>
                </a:cubicBezTo>
                <a:cubicBezTo>
                  <a:pt x="3956776" y="3242914"/>
                  <a:pt x="3988106" y="3210711"/>
                  <a:pt x="4026754" y="3210711"/>
                </a:cubicBezTo>
                <a:close/>
                <a:moveTo>
                  <a:pt x="1454370" y="3039735"/>
                </a:moveTo>
                <a:cubicBezTo>
                  <a:pt x="1493017" y="3039735"/>
                  <a:pt x="1524348" y="3071938"/>
                  <a:pt x="1524348" y="3111661"/>
                </a:cubicBezTo>
                <a:cubicBezTo>
                  <a:pt x="1524348" y="3151386"/>
                  <a:pt x="1493017" y="3183589"/>
                  <a:pt x="1454370" y="3183589"/>
                </a:cubicBezTo>
                <a:cubicBezTo>
                  <a:pt x="1415722" y="3183589"/>
                  <a:pt x="1384391" y="3151386"/>
                  <a:pt x="1384391" y="3111661"/>
                </a:cubicBezTo>
                <a:cubicBezTo>
                  <a:pt x="1384391" y="3071938"/>
                  <a:pt x="1415722" y="3039735"/>
                  <a:pt x="1454370" y="3039735"/>
                </a:cubicBezTo>
                <a:close/>
                <a:moveTo>
                  <a:pt x="1264029" y="3039735"/>
                </a:moveTo>
                <a:cubicBezTo>
                  <a:pt x="1302677" y="3039735"/>
                  <a:pt x="1334007" y="3071938"/>
                  <a:pt x="1334007" y="3111661"/>
                </a:cubicBezTo>
                <a:cubicBezTo>
                  <a:pt x="1334007" y="3151386"/>
                  <a:pt x="1302677" y="3183589"/>
                  <a:pt x="1264029" y="3183589"/>
                </a:cubicBezTo>
                <a:cubicBezTo>
                  <a:pt x="1225381" y="3183589"/>
                  <a:pt x="1194051" y="3151386"/>
                  <a:pt x="1194051" y="3111661"/>
                </a:cubicBezTo>
                <a:cubicBezTo>
                  <a:pt x="1194051" y="3071938"/>
                  <a:pt x="1225381" y="3039735"/>
                  <a:pt x="1264029" y="3039735"/>
                </a:cubicBezTo>
                <a:close/>
                <a:moveTo>
                  <a:pt x="1056893" y="3039735"/>
                </a:moveTo>
                <a:cubicBezTo>
                  <a:pt x="1095541" y="3039735"/>
                  <a:pt x="1126872" y="3071938"/>
                  <a:pt x="1126872" y="3111661"/>
                </a:cubicBezTo>
                <a:cubicBezTo>
                  <a:pt x="1126872" y="3151386"/>
                  <a:pt x="1095541" y="3183589"/>
                  <a:pt x="1056893" y="3183589"/>
                </a:cubicBezTo>
                <a:cubicBezTo>
                  <a:pt x="1018245" y="3183589"/>
                  <a:pt x="986915" y="3151386"/>
                  <a:pt x="986915" y="3111661"/>
                </a:cubicBezTo>
                <a:cubicBezTo>
                  <a:pt x="986915" y="3071938"/>
                  <a:pt x="1018245" y="3039735"/>
                  <a:pt x="1056893" y="3039735"/>
                </a:cubicBezTo>
                <a:close/>
                <a:moveTo>
                  <a:pt x="867485" y="3039735"/>
                </a:moveTo>
                <a:cubicBezTo>
                  <a:pt x="906133" y="3039735"/>
                  <a:pt x="937463" y="3071938"/>
                  <a:pt x="937463" y="3111661"/>
                </a:cubicBezTo>
                <a:cubicBezTo>
                  <a:pt x="937463" y="3151386"/>
                  <a:pt x="906133" y="3183589"/>
                  <a:pt x="867485" y="3183589"/>
                </a:cubicBezTo>
                <a:cubicBezTo>
                  <a:pt x="828837" y="3183589"/>
                  <a:pt x="797507" y="3151386"/>
                  <a:pt x="797507" y="3111661"/>
                </a:cubicBezTo>
                <a:cubicBezTo>
                  <a:pt x="797507" y="3071938"/>
                  <a:pt x="828837" y="3039735"/>
                  <a:pt x="867485" y="3039735"/>
                </a:cubicBezTo>
                <a:close/>
                <a:moveTo>
                  <a:pt x="658125" y="3038472"/>
                </a:moveTo>
                <a:cubicBezTo>
                  <a:pt x="696772" y="3038472"/>
                  <a:pt x="728103" y="3070675"/>
                  <a:pt x="728103" y="3110399"/>
                </a:cubicBezTo>
                <a:cubicBezTo>
                  <a:pt x="728103" y="3150124"/>
                  <a:pt x="696772" y="3182327"/>
                  <a:pt x="658125" y="3182327"/>
                </a:cubicBezTo>
                <a:cubicBezTo>
                  <a:pt x="619477" y="3182327"/>
                  <a:pt x="588146" y="3150124"/>
                  <a:pt x="588146" y="3110399"/>
                </a:cubicBezTo>
                <a:cubicBezTo>
                  <a:pt x="588146" y="3070675"/>
                  <a:pt x="619477" y="3038472"/>
                  <a:pt x="658125" y="3038472"/>
                </a:cubicBezTo>
                <a:close/>
                <a:moveTo>
                  <a:pt x="467784" y="3038472"/>
                </a:moveTo>
                <a:cubicBezTo>
                  <a:pt x="506432" y="3038472"/>
                  <a:pt x="537763" y="3070675"/>
                  <a:pt x="537763" y="3110399"/>
                </a:cubicBezTo>
                <a:cubicBezTo>
                  <a:pt x="537763" y="3150124"/>
                  <a:pt x="506432" y="3182327"/>
                  <a:pt x="467784" y="3182327"/>
                </a:cubicBezTo>
                <a:cubicBezTo>
                  <a:pt x="429136" y="3182327"/>
                  <a:pt x="397806" y="3150124"/>
                  <a:pt x="397806" y="3110399"/>
                </a:cubicBezTo>
                <a:cubicBezTo>
                  <a:pt x="397806" y="3070675"/>
                  <a:pt x="429136" y="3038472"/>
                  <a:pt x="467784" y="3038472"/>
                </a:cubicBezTo>
                <a:close/>
                <a:moveTo>
                  <a:pt x="260648" y="3038472"/>
                </a:moveTo>
                <a:cubicBezTo>
                  <a:pt x="299296" y="3038472"/>
                  <a:pt x="330627" y="3070675"/>
                  <a:pt x="330627" y="3110399"/>
                </a:cubicBezTo>
                <a:cubicBezTo>
                  <a:pt x="330627" y="3150124"/>
                  <a:pt x="299296" y="3182327"/>
                  <a:pt x="260648" y="3182327"/>
                </a:cubicBezTo>
                <a:cubicBezTo>
                  <a:pt x="222000" y="3182327"/>
                  <a:pt x="190670" y="3150124"/>
                  <a:pt x="190670" y="3110399"/>
                </a:cubicBezTo>
                <a:cubicBezTo>
                  <a:pt x="190670" y="3070675"/>
                  <a:pt x="222000" y="3038472"/>
                  <a:pt x="260648" y="3038472"/>
                </a:cubicBezTo>
                <a:close/>
                <a:moveTo>
                  <a:pt x="71240" y="3038472"/>
                </a:moveTo>
                <a:cubicBezTo>
                  <a:pt x="109888" y="3038472"/>
                  <a:pt x="141218" y="3070675"/>
                  <a:pt x="141218" y="3110399"/>
                </a:cubicBezTo>
                <a:cubicBezTo>
                  <a:pt x="141218" y="3150124"/>
                  <a:pt x="109888" y="3182327"/>
                  <a:pt x="71240" y="3182327"/>
                </a:cubicBezTo>
                <a:cubicBezTo>
                  <a:pt x="32592" y="3182327"/>
                  <a:pt x="1262" y="3150124"/>
                  <a:pt x="1262" y="3110399"/>
                </a:cubicBezTo>
                <a:cubicBezTo>
                  <a:pt x="1262" y="3070675"/>
                  <a:pt x="32592" y="3038472"/>
                  <a:pt x="71240" y="3038472"/>
                </a:cubicBezTo>
                <a:close/>
                <a:moveTo>
                  <a:pt x="2241780" y="3032163"/>
                </a:moveTo>
                <a:cubicBezTo>
                  <a:pt x="2280428" y="3032163"/>
                  <a:pt x="2311758" y="3064366"/>
                  <a:pt x="2311758" y="3104089"/>
                </a:cubicBezTo>
                <a:cubicBezTo>
                  <a:pt x="2311758" y="3143814"/>
                  <a:pt x="2280428" y="3176017"/>
                  <a:pt x="2241780" y="3176017"/>
                </a:cubicBezTo>
                <a:cubicBezTo>
                  <a:pt x="2203132" y="3176017"/>
                  <a:pt x="2171802" y="3143814"/>
                  <a:pt x="2171802" y="3104089"/>
                </a:cubicBezTo>
                <a:cubicBezTo>
                  <a:pt x="2171802" y="3064366"/>
                  <a:pt x="2203132" y="3032163"/>
                  <a:pt x="2241780" y="3032163"/>
                </a:cubicBezTo>
                <a:close/>
                <a:moveTo>
                  <a:pt x="2051439" y="3032163"/>
                </a:moveTo>
                <a:cubicBezTo>
                  <a:pt x="2090087" y="3032163"/>
                  <a:pt x="2121418" y="3064366"/>
                  <a:pt x="2121418" y="3104089"/>
                </a:cubicBezTo>
                <a:cubicBezTo>
                  <a:pt x="2121418" y="3143814"/>
                  <a:pt x="2090087" y="3176017"/>
                  <a:pt x="2051439" y="3176017"/>
                </a:cubicBezTo>
                <a:cubicBezTo>
                  <a:pt x="2012791" y="3176017"/>
                  <a:pt x="1981461" y="3143814"/>
                  <a:pt x="1981461" y="3104089"/>
                </a:cubicBezTo>
                <a:cubicBezTo>
                  <a:pt x="1981461" y="3064366"/>
                  <a:pt x="2012791" y="3032163"/>
                  <a:pt x="2051439" y="3032163"/>
                </a:cubicBezTo>
                <a:close/>
                <a:moveTo>
                  <a:pt x="1844304" y="3032163"/>
                </a:moveTo>
                <a:cubicBezTo>
                  <a:pt x="1882952" y="3032163"/>
                  <a:pt x="1914282" y="3064366"/>
                  <a:pt x="1914282" y="3104089"/>
                </a:cubicBezTo>
                <a:cubicBezTo>
                  <a:pt x="1914282" y="3143814"/>
                  <a:pt x="1882952" y="3176017"/>
                  <a:pt x="1844304" y="3176017"/>
                </a:cubicBezTo>
                <a:cubicBezTo>
                  <a:pt x="1805656" y="3176017"/>
                  <a:pt x="1774326" y="3143814"/>
                  <a:pt x="1774326" y="3104089"/>
                </a:cubicBezTo>
                <a:cubicBezTo>
                  <a:pt x="1774326" y="3064366"/>
                  <a:pt x="1805656" y="3032163"/>
                  <a:pt x="1844304" y="3032163"/>
                </a:cubicBezTo>
                <a:close/>
                <a:moveTo>
                  <a:pt x="1654896" y="3032163"/>
                </a:moveTo>
                <a:cubicBezTo>
                  <a:pt x="1693544" y="3032163"/>
                  <a:pt x="1724874" y="3064366"/>
                  <a:pt x="1724874" y="3104089"/>
                </a:cubicBezTo>
                <a:cubicBezTo>
                  <a:pt x="1724874" y="3143814"/>
                  <a:pt x="1693544" y="3176017"/>
                  <a:pt x="1654896" y="3176017"/>
                </a:cubicBezTo>
                <a:cubicBezTo>
                  <a:pt x="1616248" y="3176017"/>
                  <a:pt x="1584917" y="3143814"/>
                  <a:pt x="1584917" y="3104089"/>
                </a:cubicBezTo>
                <a:cubicBezTo>
                  <a:pt x="1584917" y="3064366"/>
                  <a:pt x="1616248" y="3032163"/>
                  <a:pt x="1654896" y="3032163"/>
                </a:cubicBezTo>
                <a:close/>
                <a:moveTo>
                  <a:pt x="3826228" y="3029002"/>
                </a:moveTo>
                <a:cubicBezTo>
                  <a:pt x="3864876" y="3029002"/>
                  <a:pt x="3896206" y="3061205"/>
                  <a:pt x="3896206" y="3100928"/>
                </a:cubicBezTo>
                <a:cubicBezTo>
                  <a:pt x="3896206" y="3140653"/>
                  <a:pt x="3864876" y="3172856"/>
                  <a:pt x="3826228" y="3172856"/>
                </a:cubicBezTo>
                <a:cubicBezTo>
                  <a:pt x="3787580" y="3172856"/>
                  <a:pt x="3756250" y="3140653"/>
                  <a:pt x="3756250" y="3100928"/>
                </a:cubicBezTo>
                <a:cubicBezTo>
                  <a:pt x="3756250" y="3061205"/>
                  <a:pt x="3787580" y="3029002"/>
                  <a:pt x="3826228" y="3029002"/>
                </a:cubicBezTo>
                <a:close/>
                <a:moveTo>
                  <a:pt x="3635888" y="3029002"/>
                </a:moveTo>
                <a:cubicBezTo>
                  <a:pt x="3674535" y="3029002"/>
                  <a:pt x="3705866" y="3061205"/>
                  <a:pt x="3705866" y="3100928"/>
                </a:cubicBezTo>
                <a:cubicBezTo>
                  <a:pt x="3705866" y="3140653"/>
                  <a:pt x="3674535" y="3172856"/>
                  <a:pt x="3635888" y="3172856"/>
                </a:cubicBezTo>
                <a:cubicBezTo>
                  <a:pt x="3597240" y="3172856"/>
                  <a:pt x="3565910" y="3140653"/>
                  <a:pt x="3565910" y="3100928"/>
                </a:cubicBezTo>
                <a:cubicBezTo>
                  <a:pt x="3565910" y="3061205"/>
                  <a:pt x="3597240" y="3029002"/>
                  <a:pt x="3635888" y="3029002"/>
                </a:cubicBezTo>
                <a:close/>
                <a:moveTo>
                  <a:pt x="3428752" y="3029002"/>
                </a:moveTo>
                <a:cubicBezTo>
                  <a:pt x="3467400" y="3029002"/>
                  <a:pt x="3498730" y="3061205"/>
                  <a:pt x="3498730" y="3100928"/>
                </a:cubicBezTo>
                <a:cubicBezTo>
                  <a:pt x="3498730" y="3140653"/>
                  <a:pt x="3467400" y="3172856"/>
                  <a:pt x="3428752" y="3172856"/>
                </a:cubicBezTo>
                <a:cubicBezTo>
                  <a:pt x="3390104" y="3172856"/>
                  <a:pt x="3358774" y="3140653"/>
                  <a:pt x="3358774" y="3100928"/>
                </a:cubicBezTo>
                <a:cubicBezTo>
                  <a:pt x="3358774" y="3061205"/>
                  <a:pt x="3390104" y="3029002"/>
                  <a:pt x="3428752" y="3029002"/>
                </a:cubicBezTo>
                <a:close/>
                <a:moveTo>
                  <a:pt x="3239344" y="3029002"/>
                </a:moveTo>
                <a:cubicBezTo>
                  <a:pt x="3277992" y="3029002"/>
                  <a:pt x="3309322" y="3061205"/>
                  <a:pt x="3309322" y="3100928"/>
                </a:cubicBezTo>
                <a:cubicBezTo>
                  <a:pt x="3309322" y="3140653"/>
                  <a:pt x="3277992" y="3172856"/>
                  <a:pt x="3239344" y="3172856"/>
                </a:cubicBezTo>
                <a:cubicBezTo>
                  <a:pt x="3200696" y="3172856"/>
                  <a:pt x="3169365" y="3140653"/>
                  <a:pt x="3169365" y="3100928"/>
                </a:cubicBezTo>
                <a:cubicBezTo>
                  <a:pt x="3169365" y="3061205"/>
                  <a:pt x="3200696" y="3029002"/>
                  <a:pt x="3239344" y="3029002"/>
                </a:cubicBezTo>
                <a:close/>
                <a:moveTo>
                  <a:pt x="3029984" y="3027739"/>
                </a:moveTo>
                <a:cubicBezTo>
                  <a:pt x="3068631" y="3027739"/>
                  <a:pt x="3099962" y="3059942"/>
                  <a:pt x="3099962" y="3099666"/>
                </a:cubicBezTo>
                <a:cubicBezTo>
                  <a:pt x="3099962" y="3139391"/>
                  <a:pt x="3068631" y="3171594"/>
                  <a:pt x="3029984" y="3171594"/>
                </a:cubicBezTo>
                <a:cubicBezTo>
                  <a:pt x="2991336" y="3171594"/>
                  <a:pt x="2960005" y="3139391"/>
                  <a:pt x="2960005" y="3099666"/>
                </a:cubicBezTo>
                <a:cubicBezTo>
                  <a:pt x="2960005" y="3059942"/>
                  <a:pt x="2991336" y="3027739"/>
                  <a:pt x="3029984" y="3027739"/>
                </a:cubicBezTo>
                <a:close/>
                <a:moveTo>
                  <a:pt x="2839643" y="3027739"/>
                </a:moveTo>
                <a:cubicBezTo>
                  <a:pt x="2878291" y="3027739"/>
                  <a:pt x="2909621" y="3059942"/>
                  <a:pt x="2909621" y="3099666"/>
                </a:cubicBezTo>
                <a:cubicBezTo>
                  <a:pt x="2909621" y="3139391"/>
                  <a:pt x="2878291" y="3171594"/>
                  <a:pt x="2839643" y="3171594"/>
                </a:cubicBezTo>
                <a:cubicBezTo>
                  <a:pt x="2800995" y="3171594"/>
                  <a:pt x="2769665" y="3139391"/>
                  <a:pt x="2769665" y="3099666"/>
                </a:cubicBezTo>
                <a:cubicBezTo>
                  <a:pt x="2769665" y="3059942"/>
                  <a:pt x="2800995" y="3027739"/>
                  <a:pt x="2839643" y="3027739"/>
                </a:cubicBezTo>
                <a:close/>
                <a:moveTo>
                  <a:pt x="2632507" y="3027739"/>
                </a:moveTo>
                <a:cubicBezTo>
                  <a:pt x="2671155" y="3027739"/>
                  <a:pt x="2702486" y="3059942"/>
                  <a:pt x="2702486" y="3099666"/>
                </a:cubicBezTo>
                <a:cubicBezTo>
                  <a:pt x="2702486" y="3139391"/>
                  <a:pt x="2671155" y="3171594"/>
                  <a:pt x="2632507" y="3171594"/>
                </a:cubicBezTo>
                <a:cubicBezTo>
                  <a:pt x="2593859" y="3171594"/>
                  <a:pt x="2562529" y="3139391"/>
                  <a:pt x="2562529" y="3099666"/>
                </a:cubicBezTo>
                <a:cubicBezTo>
                  <a:pt x="2562529" y="3059942"/>
                  <a:pt x="2593859" y="3027739"/>
                  <a:pt x="2632507" y="3027739"/>
                </a:cubicBezTo>
                <a:close/>
                <a:moveTo>
                  <a:pt x="2443099" y="3027739"/>
                </a:moveTo>
                <a:cubicBezTo>
                  <a:pt x="2481747" y="3027739"/>
                  <a:pt x="2513077" y="3059942"/>
                  <a:pt x="2513077" y="3099666"/>
                </a:cubicBezTo>
                <a:cubicBezTo>
                  <a:pt x="2513077" y="3139391"/>
                  <a:pt x="2481747" y="3171594"/>
                  <a:pt x="2443099" y="3171594"/>
                </a:cubicBezTo>
                <a:cubicBezTo>
                  <a:pt x="2404451" y="3171594"/>
                  <a:pt x="2373121" y="3139391"/>
                  <a:pt x="2373121" y="3099666"/>
                </a:cubicBezTo>
                <a:cubicBezTo>
                  <a:pt x="2373121" y="3059942"/>
                  <a:pt x="2404451" y="3027739"/>
                  <a:pt x="2443099" y="3027739"/>
                </a:cubicBezTo>
                <a:close/>
                <a:moveTo>
                  <a:pt x="4613639" y="3021430"/>
                </a:moveTo>
                <a:cubicBezTo>
                  <a:pt x="4652286" y="3021430"/>
                  <a:pt x="4683617" y="3053633"/>
                  <a:pt x="4683617" y="3093356"/>
                </a:cubicBezTo>
                <a:cubicBezTo>
                  <a:pt x="4683617" y="3133081"/>
                  <a:pt x="4652286" y="3165284"/>
                  <a:pt x="4613639" y="3165284"/>
                </a:cubicBezTo>
                <a:cubicBezTo>
                  <a:pt x="4574991" y="3165284"/>
                  <a:pt x="4543660" y="3133081"/>
                  <a:pt x="4543660" y="3093356"/>
                </a:cubicBezTo>
                <a:cubicBezTo>
                  <a:pt x="4543660" y="3053633"/>
                  <a:pt x="4574991" y="3021430"/>
                  <a:pt x="4613639" y="3021430"/>
                </a:cubicBezTo>
                <a:close/>
                <a:moveTo>
                  <a:pt x="4423298" y="3021430"/>
                </a:moveTo>
                <a:cubicBezTo>
                  <a:pt x="4461946" y="3021430"/>
                  <a:pt x="4493276" y="3053633"/>
                  <a:pt x="4493276" y="3093356"/>
                </a:cubicBezTo>
                <a:cubicBezTo>
                  <a:pt x="4493276" y="3133081"/>
                  <a:pt x="4461946" y="3165284"/>
                  <a:pt x="4423298" y="3165284"/>
                </a:cubicBezTo>
                <a:cubicBezTo>
                  <a:pt x="4384650" y="3165284"/>
                  <a:pt x="4353320" y="3133081"/>
                  <a:pt x="4353320" y="3093356"/>
                </a:cubicBezTo>
                <a:cubicBezTo>
                  <a:pt x="4353320" y="3053633"/>
                  <a:pt x="4384650" y="3021430"/>
                  <a:pt x="4423298" y="3021430"/>
                </a:cubicBezTo>
                <a:close/>
                <a:moveTo>
                  <a:pt x="4216162" y="3021430"/>
                </a:moveTo>
                <a:cubicBezTo>
                  <a:pt x="4254810" y="3021430"/>
                  <a:pt x="4286141" y="3053633"/>
                  <a:pt x="4286141" y="3093356"/>
                </a:cubicBezTo>
                <a:cubicBezTo>
                  <a:pt x="4286141" y="3133081"/>
                  <a:pt x="4254810" y="3165284"/>
                  <a:pt x="4216162" y="3165284"/>
                </a:cubicBezTo>
                <a:cubicBezTo>
                  <a:pt x="4177514" y="3165284"/>
                  <a:pt x="4146184" y="3133081"/>
                  <a:pt x="4146184" y="3093356"/>
                </a:cubicBezTo>
                <a:cubicBezTo>
                  <a:pt x="4146184" y="3053633"/>
                  <a:pt x="4177514" y="3021430"/>
                  <a:pt x="4216162" y="3021430"/>
                </a:cubicBezTo>
                <a:close/>
                <a:moveTo>
                  <a:pt x="4026754" y="3021430"/>
                </a:moveTo>
                <a:cubicBezTo>
                  <a:pt x="4065402" y="3021430"/>
                  <a:pt x="4096732" y="3053633"/>
                  <a:pt x="4096732" y="3093356"/>
                </a:cubicBezTo>
                <a:cubicBezTo>
                  <a:pt x="4096732" y="3133081"/>
                  <a:pt x="4065402" y="3165284"/>
                  <a:pt x="4026754" y="3165284"/>
                </a:cubicBezTo>
                <a:cubicBezTo>
                  <a:pt x="3988106" y="3165284"/>
                  <a:pt x="3956776" y="3133081"/>
                  <a:pt x="3956776" y="3093356"/>
                </a:cubicBezTo>
                <a:cubicBezTo>
                  <a:pt x="3956776" y="3053633"/>
                  <a:pt x="3988106" y="3021430"/>
                  <a:pt x="4026754" y="3021430"/>
                </a:cubicBezTo>
                <a:close/>
                <a:moveTo>
                  <a:pt x="1454370" y="2844144"/>
                </a:moveTo>
                <a:cubicBezTo>
                  <a:pt x="1493017" y="2844144"/>
                  <a:pt x="1524348" y="2876347"/>
                  <a:pt x="1524348" y="2916071"/>
                </a:cubicBezTo>
                <a:cubicBezTo>
                  <a:pt x="1524348" y="2955795"/>
                  <a:pt x="1493017" y="2987998"/>
                  <a:pt x="1454370" y="2987998"/>
                </a:cubicBezTo>
                <a:cubicBezTo>
                  <a:pt x="1415722" y="2987998"/>
                  <a:pt x="1384391" y="2955795"/>
                  <a:pt x="1384391" y="2916071"/>
                </a:cubicBezTo>
                <a:cubicBezTo>
                  <a:pt x="1384391" y="2876347"/>
                  <a:pt x="1415722" y="2844144"/>
                  <a:pt x="1454370" y="2844144"/>
                </a:cubicBezTo>
                <a:close/>
                <a:moveTo>
                  <a:pt x="1264029" y="2844144"/>
                </a:moveTo>
                <a:cubicBezTo>
                  <a:pt x="1302677" y="2844144"/>
                  <a:pt x="1334007" y="2876347"/>
                  <a:pt x="1334007" y="2916071"/>
                </a:cubicBezTo>
                <a:cubicBezTo>
                  <a:pt x="1334007" y="2955795"/>
                  <a:pt x="1302677" y="2987998"/>
                  <a:pt x="1264029" y="2987998"/>
                </a:cubicBezTo>
                <a:cubicBezTo>
                  <a:pt x="1225381" y="2987998"/>
                  <a:pt x="1194051" y="2955795"/>
                  <a:pt x="1194051" y="2916071"/>
                </a:cubicBezTo>
                <a:cubicBezTo>
                  <a:pt x="1194051" y="2876347"/>
                  <a:pt x="1225381" y="2844144"/>
                  <a:pt x="1264029" y="2844144"/>
                </a:cubicBezTo>
                <a:close/>
                <a:moveTo>
                  <a:pt x="1056893" y="2844144"/>
                </a:moveTo>
                <a:cubicBezTo>
                  <a:pt x="1095541" y="2844144"/>
                  <a:pt x="1126872" y="2876347"/>
                  <a:pt x="1126872" y="2916071"/>
                </a:cubicBezTo>
                <a:cubicBezTo>
                  <a:pt x="1126872" y="2955795"/>
                  <a:pt x="1095541" y="2987998"/>
                  <a:pt x="1056893" y="2987998"/>
                </a:cubicBezTo>
                <a:cubicBezTo>
                  <a:pt x="1018245" y="2987998"/>
                  <a:pt x="986915" y="2955795"/>
                  <a:pt x="986915" y="2916071"/>
                </a:cubicBezTo>
                <a:cubicBezTo>
                  <a:pt x="986915" y="2876347"/>
                  <a:pt x="1018245" y="2844144"/>
                  <a:pt x="1056893" y="2844144"/>
                </a:cubicBezTo>
                <a:close/>
                <a:moveTo>
                  <a:pt x="867485" y="2844144"/>
                </a:moveTo>
                <a:cubicBezTo>
                  <a:pt x="906133" y="2844144"/>
                  <a:pt x="937463" y="2876347"/>
                  <a:pt x="937463" y="2916071"/>
                </a:cubicBezTo>
                <a:cubicBezTo>
                  <a:pt x="937463" y="2955795"/>
                  <a:pt x="906133" y="2987998"/>
                  <a:pt x="867485" y="2987998"/>
                </a:cubicBezTo>
                <a:cubicBezTo>
                  <a:pt x="828837" y="2987998"/>
                  <a:pt x="797507" y="2955795"/>
                  <a:pt x="797507" y="2916071"/>
                </a:cubicBezTo>
                <a:cubicBezTo>
                  <a:pt x="797507" y="2876347"/>
                  <a:pt x="828837" y="2844144"/>
                  <a:pt x="867485" y="2844144"/>
                </a:cubicBezTo>
                <a:close/>
                <a:moveTo>
                  <a:pt x="658125" y="2842882"/>
                </a:moveTo>
                <a:cubicBezTo>
                  <a:pt x="696772" y="2842882"/>
                  <a:pt x="728103" y="2875085"/>
                  <a:pt x="728103" y="2914808"/>
                </a:cubicBezTo>
                <a:cubicBezTo>
                  <a:pt x="728103" y="2954533"/>
                  <a:pt x="696772" y="2986736"/>
                  <a:pt x="658125" y="2986736"/>
                </a:cubicBezTo>
                <a:cubicBezTo>
                  <a:pt x="619477" y="2986736"/>
                  <a:pt x="588146" y="2954533"/>
                  <a:pt x="588146" y="2914808"/>
                </a:cubicBezTo>
                <a:cubicBezTo>
                  <a:pt x="588146" y="2875085"/>
                  <a:pt x="619477" y="2842882"/>
                  <a:pt x="658125" y="2842882"/>
                </a:cubicBezTo>
                <a:close/>
                <a:moveTo>
                  <a:pt x="467784" y="2842882"/>
                </a:moveTo>
                <a:cubicBezTo>
                  <a:pt x="506432" y="2842882"/>
                  <a:pt x="537763" y="2875085"/>
                  <a:pt x="537763" y="2914808"/>
                </a:cubicBezTo>
                <a:cubicBezTo>
                  <a:pt x="537763" y="2954533"/>
                  <a:pt x="506432" y="2986736"/>
                  <a:pt x="467784" y="2986736"/>
                </a:cubicBezTo>
                <a:cubicBezTo>
                  <a:pt x="429136" y="2986736"/>
                  <a:pt x="397806" y="2954533"/>
                  <a:pt x="397806" y="2914808"/>
                </a:cubicBezTo>
                <a:cubicBezTo>
                  <a:pt x="397806" y="2875085"/>
                  <a:pt x="429136" y="2842882"/>
                  <a:pt x="467784" y="2842882"/>
                </a:cubicBezTo>
                <a:close/>
                <a:moveTo>
                  <a:pt x="260648" y="2842882"/>
                </a:moveTo>
                <a:cubicBezTo>
                  <a:pt x="299296" y="2842882"/>
                  <a:pt x="330627" y="2875085"/>
                  <a:pt x="330627" y="2914808"/>
                </a:cubicBezTo>
                <a:cubicBezTo>
                  <a:pt x="330627" y="2954533"/>
                  <a:pt x="299296" y="2986736"/>
                  <a:pt x="260648" y="2986736"/>
                </a:cubicBezTo>
                <a:cubicBezTo>
                  <a:pt x="222000" y="2986736"/>
                  <a:pt x="190670" y="2954533"/>
                  <a:pt x="190670" y="2914808"/>
                </a:cubicBezTo>
                <a:cubicBezTo>
                  <a:pt x="190670" y="2875085"/>
                  <a:pt x="222000" y="2842882"/>
                  <a:pt x="260648" y="2842882"/>
                </a:cubicBezTo>
                <a:close/>
                <a:moveTo>
                  <a:pt x="71240" y="2842882"/>
                </a:moveTo>
                <a:cubicBezTo>
                  <a:pt x="109888" y="2842882"/>
                  <a:pt x="141218" y="2875085"/>
                  <a:pt x="141218" y="2914808"/>
                </a:cubicBezTo>
                <a:cubicBezTo>
                  <a:pt x="141218" y="2954533"/>
                  <a:pt x="109888" y="2986736"/>
                  <a:pt x="71240" y="2986736"/>
                </a:cubicBezTo>
                <a:cubicBezTo>
                  <a:pt x="32592" y="2986736"/>
                  <a:pt x="1262" y="2954533"/>
                  <a:pt x="1262" y="2914808"/>
                </a:cubicBezTo>
                <a:cubicBezTo>
                  <a:pt x="1262" y="2875085"/>
                  <a:pt x="32592" y="2842882"/>
                  <a:pt x="71240" y="2842882"/>
                </a:cubicBezTo>
                <a:close/>
                <a:moveTo>
                  <a:pt x="2241780" y="2836572"/>
                </a:moveTo>
                <a:cubicBezTo>
                  <a:pt x="2280428" y="2836572"/>
                  <a:pt x="2311758" y="2868775"/>
                  <a:pt x="2311758" y="2908499"/>
                </a:cubicBezTo>
                <a:cubicBezTo>
                  <a:pt x="2311758" y="2948223"/>
                  <a:pt x="2280428" y="2980426"/>
                  <a:pt x="2241780" y="2980426"/>
                </a:cubicBezTo>
                <a:cubicBezTo>
                  <a:pt x="2203132" y="2980426"/>
                  <a:pt x="2171802" y="2948223"/>
                  <a:pt x="2171802" y="2908499"/>
                </a:cubicBezTo>
                <a:cubicBezTo>
                  <a:pt x="2171802" y="2868775"/>
                  <a:pt x="2203132" y="2836572"/>
                  <a:pt x="2241780" y="2836572"/>
                </a:cubicBezTo>
                <a:close/>
                <a:moveTo>
                  <a:pt x="2051439" y="2836572"/>
                </a:moveTo>
                <a:cubicBezTo>
                  <a:pt x="2090087" y="2836572"/>
                  <a:pt x="2121418" y="2868775"/>
                  <a:pt x="2121418" y="2908499"/>
                </a:cubicBezTo>
                <a:cubicBezTo>
                  <a:pt x="2121418" y="2948223"/>
                  <a:pt x="2090087" y="2980426"/>
                  <a:pt x="2051439" y="2980426"/>
                </a:cubicBezTo>
                <a:cubicBezTo>
                  <a:pt x="2012791" y="2980426"/>
                  <a:pt x="1981461" y="2948223"/>
                  <a:pt x="1981461" y="2908499"/>
                </a:cubicBezTo>
                <a:cubicBezTo>
                  <a:pt x="1981461" y="2868775"/>
                  <a:pt x="2012791" y="2836572"/>
                  <a:pt x="2051439" y="2836572"/>
                </a:cubicBezTo>
                <a:close/>
                <a:moveTo>
                  <a:pt x="1844304" y="2836572"/>
                </a:moveTo>
                <a:cubicBezTo>
                  <a:pt x="1882952" y="2836572"/>
                  <a:pt x="1914282" y="2868775"/>
                  <a:pt x="1914282" y="2908499"/>
                </a:cubicBezTo>
                <a:cubicBezTo>
                  <a:pt x="1914282" y="2948223"/>
                  <a:pt x="1882952" y="2980426"/>
                  <a:pt x="1844304" y="2980426"/>
                </a:cubicBezTo>
                <a:cubicBezTo>
                  <a:pt x="1805656" y="2980426"/>
                  <a:pt x="1774326" y="2948223"/>
                  <a:pt x="1774326" y="2908499"/>
                </a:cubicBezTo>
                <a:cubicBezTo>
                  <a:pt x="1774326" y="2868775"/>
                  <a:pt x="1805656" y="2836572"/>
                  <a:pt x="1844304" y="2836572"/>
                </a:cubicBezTo>
                <a:close/>
                <a:moveTo>
                  <a:pt x="1654896" y="2836572"/>
                </a:moveTo>
                <a:cubicBezTo>
                  <a:pt x="1693544" y="2836572"/>
                  <a:pt x="1724874" y="2868775"/>
                  <a:pt x="1724874" y="2908499"/>
                </a:cubicBezTo>
                <a:cubicBezTo>
                  <a:pt x="1724874" y="2948223"/>
                  <a:pt x="1693544" y="2980426"/>
                  <a:pt x="1654896" y="2980426"/>
                </a:cubicBezTo>
                <a:cubicBezTo>
                  <a:pt x="1616248" y="2980426"/>
                  <a:pt x="1584917" y="2948223"/>
                  <a:pt x="1584917" y="2908499"/>
                </a:cubicBezTo>
                <a:cubicBezTo>
                  <a:pt x="1584917" y="2868775"/>
                  <a:pt x="1616248" y="2836572"/>
                  <a:pt x="1654896" y="2836572"/>
                </a:cubicBezTo>
                <a:close/>
                <a:moveTo>
                  <a:pt x="3826228" y="2833411"/>
                </a:moveTo>
                <a:cubicBezTo>
                  <a:pt x="3864876" y="2833411"/>
                  <a:pt x="3896206" y="2865614"/>
                  <a:pt x="3896206" y="2905338"/>
                </a:cubicBezTo>
                <a:cubicBezTo>
                  <a:pt x="3896206" y="2945062"/>
                  <a:pt x="3864876" y="2977265"/>
                  <a:pt x="3826228" y="2977265"/>
                </a:cubicBezTo>
                <a:cubicBezTo>
                  <a:pt x="3787580" y="2977265"/>
                  <a:pt x="3756250" y="2945062"/>
                  <a:pt x="3756250" y="2905338"/>
                </a:cubicBezTo>
                <a:cubicBezTo>
                  <a:pt x="3756250" y="2865614"/>
                  <a:pt x="3787580" y="2833411"/>
                  <a:pt x="3826228" y="2833411"/>
                </a:cubicBezTo>
                <a:close/>
                <a:moveTo>
                  <a:pt x="3635888" y="2833411"/>
                </a:moveTo>
                <a:cubicBezTo>
                  <a:pt x="3674535" y="2833411"/>
                  <a:pt x="3705866" y="2865614"/>
                  <a:pt x="3705866" y="2905338"/>
                </a:cubicBezTo>
                <a:cubicBezTo>
                  <a:pt x="3705866" y="2945062"/>
                  <a:pt x="3674535" y="2977265"/>
                  <a:pt x="3635888" y="2977265"/>
                </a:cubicBezTo>
                <a:cubicBezTo>
                  <a:pt x="3597240" y="2977265"/>
                  <a:pt x="3565910" y="2945062"/>
                  <a:pt x="3565910" y="2905338"/>
                </a:cubicBezTo>
                <a:cubicBezTo>
                  <a:pt x="3565910" y="2865614"/>
                  <a:pt x="3597240" y="2833411"/>
                  <a:pt x="3635888" y="2833411"/>
                </a:cubicBezTo>
                <a:close/>
                <a:moveTo>
                  <a:pt x="3428752" y="2833411"/>
                </a:moveTo>
                <a:cubicBezTo>
                  <a:pt x="3467400" y="2833411"/>
                  <a:pt x="3498730" y="2865614"/>
                  <a:pt x="3498730" y="2905338"/>
                </a:cubicBezTo>
                <a:cubicBezTo>
                  <a:pt x="3498730" y="2945062"/>
                  <a:pt x="3467400" y="2977265"/>
                  <a:pt x="3428752" y="2977265"/>
                </a:cubicBezTo>
                <a:cubicBezTo>
                  <a:pt x="3390104" y="2977265"/>
                  <a:pt x="3358774" y="2945062"/>
                  <a:pt x="3358774" y="2905338"/>
                </a:cubicBezTo>
                <a:cubicBezTo>
                  <a:pt x="3358774" y="2865614"/>
                  <a:pt x="3390104" y="2833411"/>
                  <a:pt x="3428752" y="2833411"/>
                </a:cubicBezTo>
                <a:close/>
                <a:moveTo>
                  <a:pt x="3239344" y="2833411"/>
                </a:moveTo>
                <a:cubicBezTo>
                  <a:pt x="3277992" y="2833411"/>
                  <a:pt x="3309322" y="2865614"/>
                  <a:pt x="3309322" y="2905338"/>
                </a:cubicBezTo>
                <a:cubicBezTo>
                  <a:pt x="3309322" y="2945062"/>
                  <a:pt x="3277992" y="2977265"/>
                  <a:pt x="3239344" y="2977265"/>
                </a:cubicBezTo>
                <a:cubicBezTo>
                  <a:pt x="3200696" y="2977265"/>
                  <a:pt x="3169365" y="2945062"/>
                  <a:pt x="3169365" y="2905338"/>
                </a:cubicBezTo>
                <a:cubicBezTo>
                  <a:pt x="3169365" y="2865614"/>
                  <a:pt x="3200696" y="2833411"/>
                  <a:pt x="3239344" y="2833411"/>
                </a:cubicBezTo>
                <a:close/>
                <a:moveTo>
                  <a:pt x="3029984" y="2832149"/>
                </a:moveTo>
                <a:cubicBezTo>
                  <a:pt x="3068631" y="2832149"/>
                  <a:pt x="3099962" y="2864352"/>
                  <a:pt x="3099962" y="2904075"/>
                </a:cubicBezTo>
                <a:cubicBezTo>
                  <a:pt x="3099962" y="2943800"/>
                  <a:pt x="3068631" y="2976003"/>
                  <a:pt x="3029984" y="2976003"/>
                </a:cubicBezTo>
                <a:cubicBezTo>
                  <a:pt x="2991336" y="2976003"/>
                  <a:pt x="2960005" y="2943800"/>
                  <a:pt x="2960005" y="2904075"/>
                </a:cubicBezTo>
                <a:cubicBezTo>
                  <a:pt x="2960005" y="2864352"/>
                  <a:pt x="2991336" y="2832149"/>
                  <a:pt x="3029984" y="2832149"/>
                </a:cubicBezTo>
                <a:close/>
                <a:moveTo>
                  <a:pt x="2839643" y="2832149"/>
                </a:moveTo>
                <a:cubicBezTo>
                  <a:pt x="2878291" y="2832149"/>
                  <a:pt x="2909621" y="2864352"/>
                  <a:pt x="2909621" y="2904075"/>
                </a:cubicBezTo>
                <a:cubicBezTo>
                  <a:pt x="2909621" y="2943800"/>
                  <a:pt x="2878291" y="2976003"/>
                  <a:pt x="2839643" y="2976003"/>
                </a:cubicBezTo>
                <a:cubicBezTo>
                  <a:pt x="2800995" y="2976003"/>
                  <a:pt x="2769665" y="2943800"/>
                  <a:pt x="2769665" y="2904075"/>
                </a:cubicBezTo>
                <a:cubicBezTo>
                  <a:pt x="2769665" y="2864352"/>
                  <a:pt x="2800995" y="2832149"/>
                  <a:pt x="2839643" y="2832149"/>
                </a:cubicBezTo>
                <a:close/>
                <a:moveTo>
                  <a:pt x="2632507" y="2832149"/>
                </a:moveTo>
                <a:cubicBezTo>
                  <a:pt x="2671155" y="2832149"/>
                  <a:pt x="2702486" y="2864352"/>
                  <a:pt x="2702486" y="2904075"/>
                </a:cubicBezTo>
                <a:cubicBezTo>
                  <a:pt x="2702486" y="2943800"/>
                  <a:pt x="2671155" y="2976003"/>
                  <a:pt x="2632507" y="2976003"/>
                </a:cubicBezTo>
                <a:cubicBezTo>
                  <a:pt x="2593859" y="2976003"/>
                  <a:pt x="2562529" y="2943800"/>
                  <a:pt x="2562529" y="2904075"/>
                </a:cubicBezTo>
                <a:cubicBezTo>
                  <a:pt x="2562529" y="2864352"/>
                  <a:pt x="2593859" y="2832149"/>
                  <a:pt x="2632507" y="2832149"/>
                </a:cubicBezTo>
                <a:close/>
                <a:moveTo>
                  <a:pt x="2443099" y="2832149"/>
                </a:moveTo>
                <a:cubicBezTo>
                  <a:pt x="2481747" y="2832149"/>
                  <a:pt x="2513077" y="2864352"/>
                  <a:pt x="2513077" y="2904075"/>
                </a:cubicBezTo>
                <a:cubicBezTo>
                  <a:pt x="2513077" y="2943800"/>
                  <a:pt x="2481747" y="2976003"/>
                  <a:pt x="2443099" y="2976003"/>
                </a:cubicBezTo>
                <a:cubicBezTo>
                  <a:pt x="2404451" y="2976003"/>
                  <a:pt x="2373121" y="2943800"/>
                  <a:pt x="2373121" y="2904075"/>
                </a:cubicBezTo>
                <a:cubicBezTo>
                  <a:pt x="2373121" y="2864352"/>
                  <a:pt x="2404451" y="2832149"/>
                  <a:pt x="2443099" y="2832149"/>
                </a:cubicBezTo>
                <a:close/>
                <a:moveTo>
                  <a:pt x="4613639" y="2825839"/>
                </a:moveTo>
                <a:cubicBezTo>
                  <a:pt x="4652286" y="2825839"/>
                  <a:pt x="4683617" y="2858042"/>
                  <a:pt x="4683617" y="2897766"/>
                </a:cubicBezTo>
                <a:cubicBezTo>
                  <a:pt x="4683617" y="2937490"/>
                  <a:pt x="4652286" y="2969693"/>
                  <a:pt x="4613639" y="2969693"/>
                </a:cubicBezTo>
                <a:cubicBezTo>
                  <a:pt x="4574991" y="2969693"/>
                  <a:pt x="4543660" y="2937490"/>
                  <a:pt x="4543660" y="2897766"/>
                </a:cubicBezTo>
                <a:cubicBezTo>
                  <a:pt x="4543660" y="2858042"/>
                  <a:pt x="4574991" y="2825839"/>
                  <a:pt x="4613639" y="2825839"/>
                </a:cubicBezTo>
                <a:close/>
                <a:moveTo>
                  <a:pt x="4423298" y="2825839"/>
                </a:moveTo>
                <a:cubicBezTo>
                  <a:pt x="4461946" y="2825839"/>
                  <a:pt x="4493276" y="2858042"/>
                  <a:pt x="4493276" y="2897766"/>
                </a:cubicBezTo>
                <a:cubicBezTo>
                  <a:pt x="4493276" y="2937490"/>
                  <a:pt x="4461946" y="2969693"/>
                  <a:pt x="4423298" y="2969693"/>
                </a:cubicBezTo>
                <a:cubicBezTo>
                  <a:pt x="4384650" y="2969693"/>
                  <a:pt x="4353320" y="2937490"/>
                  <a:pt x="4353320" y="2897766"/>
                </a:cubicBezTo>
                <a:cubicBezTo>
                  <a:pt x="4353320" y="2858042"/>
                  <a:pt x="4384650" y="2825839"/>
                  <a:pt x="4423298" y="2825839"/>
                </a:cubicBezTo>
                <a:close/>
                <a:moveTo>
                  <a:pt x="4216162" y="2825839"/>
                </a:moveTo>
                <a:cubicBezTo>
                  <a:pt x="4254810" y="2825839"/>
                  <a:pt x="4286141" y="2858042"/>
                  <a:pt x="4286141" y="2897766"/>
                </a:cubicBezTo>
                <a:cubicBezTo>
                  <a:pt x="4286141" y="2937490"/>
                  <a:pt x="4254810" y="2969693"/>
                  <a:pt x="4216162" y="2969693"/>
                </a:cubicBezTo>
                <a:cubicBezTo>
                  <a:pt x="4177514" y="2969693"/>
                  <a:pt x="4146184" y="2937490"/>
                  <a:pt x="4146184" y="2897766"/>
                </a:cubicBezTo>
                <a:cubicBezTo>
                  <a:pt x="4146184" y="2858042"/>
                  <a:pt x="4177514" y="2825839"/>
                  <a:pt x="4216162" y="2825839"/>
                </a:cubicBezTo>
                <a:close/>
                <a:moveTo>
                  <a:pt x="4026754" y="2825839"/>
                </a:moveTo>
                <a:cubicBezTo>
                  <a:pt x="4065402" y="2825839"/>
                  <a:pt x="4096732" y="2858042"/>
                  <a:pt x="4096732" y="2897766"/>
                </a:cubicBezTo>
                <a:cubicBezTo>
                  <a:pt x="4096732" y="2937490"/>
                  <a:pt x="4065402" y="2969693"/>
                  <a:pt x="4026754" y="2969693"/>
                </a:cubicBezTo>
                <a:cubicBezTo>
                  <a:pt x="3988106" y="2969693"/>
                  <a:pt x="3956776" y="2937490"/>
                  <a:pt x="3956776" y="2897766"/>
                </a:cubicBezTo>
                <a:cubicBezTo>
                  <a:pt x="3956776" y="2858042"/>
                  <a:pt x="3988106" y="2825839"/>
                  <a:pt x="4026754" y="2825839"/>
                </a:cubicBezTo>
                <a:close/>
                <a:moveTo>
                  <a:pt x="1453108" y="2652338"/>
                </a:moveTo>
                <a:cubicBezTo>
                  <a:pt x="1491755" y="2652338"/>
                  <a:pt x="1523086" y="2684541"/>
                  <a:pt x="1523086" y="2724266"/>
                </a:cubicBezTo>
                <a:cubicBezTo>
                  <a:pt x="1523086" y="2763990"/>
                  <a:pt x="1491755" y="2796193"/>
                  <a:pt x="1453108" y="2796193"/>
                </a:cubicBezTo>
                <a:cubicBezTo>
                  <a:pt x="1414460" y="2796193"/>
                  <a:pt x="1383129" y="2763990"/>
                  <a:pt x="1383129" y="2724266"/>
                </a:cubicBezTo>
                <a:cubicBezTo>
                  <a:pt x="1383129" y="2684541"/>
                  <a:pt x="1414460" y="2652338"/>
                  <a:pt x="1453108" y="2652338"/>
                </a:cubicBezTo>
                <a:close/>
                <a:moveTo>
                  <a:pt x="1262767" y="2652338"/>
                </a:moveTo>
                <a:cubicBezTo>
                  <a:pt x="1301415" y="2652338"/>
                  <a:pt x="1332746" y="2684541"/>
                  <a:pt x="1332746" y="2724266"/>
                </a:cubicBezTo>
                <a:cubicBezTo>
                  <a:pt x="1332746" y="2763990"/>
                  <a:pt x="1301415" y="2796193"/>
                  <a:pt x="1262767" y="2796193"/>
                </a:cubicBezTo>
                <a:cubicBezTo>
                  <a:pt x="1224119" y="2796193"/>
                  <a:pt x="1192789" y="2763990"/>
                  <a:pt x="1192789" y="2724266"/>
                </a:cubicBezTo>
                <a:cubicBezTo>
                  <a:pt x="1192789" y="2684541"/>
                  <a:pt x="1224119" y="2652338"/>
                  <a:pt x="1262767" y="2652338"/>
                </a:cubicBezTo>
                <a:close/>
                <a:moveTo>
                  <a:pt x="1055631" y="2652338"/>
                </a:moveTo>
                <a:cubicBezTo>
                  <a:pt x="1094279" y="2652338"/>
                  <a:pt x="1125610" y="2684541"/>
                  <a:pt x="1125610" y="2724266"/>
                </a:cubicBezTo>
                <a:cubicBezTo>
                  <a:pt x="1125610" y="2763990"/>
                  <a:pt x="1094279" y="2796193"/>
                  <a:pt x="1055631" y="2796193"/>
                </a:cubicBezTo>
                <a:cubicBezTo>
                  <a:pt x="1016984" y="2796193"/>
                  <a:pt x="985654" y="2763990"/>
                  <a:pt x="985654" y="2724266"/>
                </a:cubicBezTo>
                <a:cubicBezTo>
                  <a:pt x="985654" y="2684541"/>
                  <a:pt x="1016984" y="2652338"/>
                  <a:pt x="1055631" y="2652338"/>
                </a:cubicBezTo>
                <a:close/>
                <a:moveTo>
                  <a:pt x="866223" y="2652338"/>
                </a:moveTo>
                <a:cubicBezTo>
                  <a:pt x="904871" y="2652338"/>
                  <a:pt x="936201" y="2684541"/>
                  <a:pt x="936201" y="2724266"/>
                </a:cubicBezTo>
                <a:cubicBezTo>
                  <a:pt x="936201" y="2763990"/>
                  <a:pt x="904871" y="2796193"/>
                  <a:pt x="866223" y="2796193"/>
                </a:cubicBezTo>
                <a:cubicBezTo>
                  <a:pt x="827576" y="2796193"/>
                  <a:pt x="796245" y="2763990"/>
                  <a:pt x="796245" y="2724266"/>
                </a:cubicBezTo>
                <a:cubicBezTo>
                  <a:pt x="796245" y="2684541"/>
                  <a:pt x="827576" y="2652338"/>
                  <a:pt x="866223" y="2652338"/>
                </a:cubicBezTo>
                <a:close/>
                <a:moveTo>
                  <a:pt x="656863" y="2651076"/>
                </a:moveTo>
                <a:cubicBezTo>
                  <a:pt x="695511" y="2651076"/>
                  <a:pt x="726841" y="2683279"/>
                  <a:pt x="726841" y="2723004"/>
                </a:cubicBezTo>
                <a:cubicBezTo>
                  <a:pt x="726841" y="2762727"/>
                  <a:pt x="695511" y="2794930"/>
                  <a:pt x="656863" y="2794930"/>
                </a:cubicBezTo>
                <a:cubicBezTo>
                  <a:pt x="618215" y="2794930"/>
                  <a:pt x="586885" y="2762727"/>
                  <a:pt x="586885" y="2723004"/>
                </a:cubicBezTo>
                <a:cubicBezTo>
                  <a:pt x="586885" y="2683279"/>
                  <a:pt x="618215" y="2651076"/>
                  <a:pt x="656863" y="2651076"/>
                </a:cubicBezTo>
                <a:close/>
                <a:moveTo>
                  <a:pt x="466522" y="2651076"/>
                </a:moveTo>
                <a:cubicBezTo>
                  <a:pt x="505170" y="2651076"/>
                  <a:pt x="536501" y="2683279"/>
                  <a:pt x="536501" y="2723004"/>
                </a:cubicBezTo>
                <a:cubicBezTo>
                  <a:pt x="536501" y="2762727"/>
                  <a:pt x="505170" y="2794930"/>
                  <a:pt x="466522" y="2794930"/>
                </a:cubicBezTo>
                <a:cubicBezTo>
                  <a:pt x="427874" y="2794930"/>
                  <a:pt x="396544" y="2762727"/>
                  <a:pt x="396544" y="2723004"/>
                </a:cubicBezTo>
                <a:cubicBezTo>
                  <a:pt x="396544" y="2683279"/>
                  <a:pt x="427874" y="2651076"/>
                  <a:pt x="466522" y="2651076"/>
                </a:cubicBezTo>
                <a:close/>
                <a:moveTo>
                  <a:pt x="259387" y="2651076"/>
                </a:moveTo>
                <a:cubicBezTo>
                  <a:pt x="298035" y="2651076"/>
                  <a:pt x="329365" y="2683279"/>
                  <a:pt x="329365" y="2723004"/>
                </a:cubicBezTo>
                <a:cubicBezTo>
                  <a:pt x="329365" y="2762727"/>
                  <a:pt x="298035" y="2794930"/>
                  <a:pt x="259387" y="2794930"/>
                </a:cubicBezTo>
                <a:cubicBezTo>
                  <a:pt x="220739" y="2794930"/>
                  <a:pt x="189409" y="2762727"/>
                  <a:pt x="189409" y="2723004"/>
                </a:cubicBezTo>
                <a:cubicBezTo>
                  <a:pt x="189409" y="2683279"/>
                  <a:pt x="220739" y="2651076"/>
                  <a:pt x="259387" y="2651076"/>
                </a:cubicBezTo>
                <a:close/>
                <a:moveTo>
                  <a:pt x="69979" y="2651076"/>
                </a:moveTo>
                <a:cubicBezTo>
                  <a:pt x="108627" y="2651076"/>
                  <a:pt x="139957" y="2683279"/>
                  <a:pt x="139957" y="2723004"/>
                </a:cubicBezTo>
                <a:cubicBezTo>
                  <a:pt x="139957" y="2762727"/>
                  <a:pt x="108627" y="2794930"/>
                  <a:pt x="69979" y="2794930"/>
                </a:cubicBezTo>
                <a:cubicBezTo>
                  <a:pt x="31331" y="2794930"/>
                  <a:pt x="0" y="2762727"/>
                  <a:pt x="0" y="2723004"/>
                </a:cubicBezTo>
                <a:cubicBezTo>
                  <a:pt x="0" y="2683279"/>
                  <a:pt x="31331" y="2651076"/>
                  <a:pt x="69979" y="2651076"/>
                </a:cubicBezTo>
                <a:close/>
                <a:moveTo>
                  <a:pt x="2240519" y="2644766"/>
                </a:moveTo>
                <a:cubicBezTo>
                  <a:pt x="2279166" y="2644766"/>
                  <a:pt x="2310497" y="2676969"/>
                  <a:pt x="2310497" y="2716694"/>
                </a:cubicBezTo>
                <a:cubicBezTo>
                  <a:pt x="2310497" y="2756418"/>
                  <a:pt x="2279166" y="2788621"/>
                  <a:pt x="2240519" y="2788621"/>
                </a:cubicBezTo>
                <a:cubicBezTo>
                  <a:pt x="2201871" y="2788621"/>
                  <a:pt x="2170540" y="2756418"/>
                  <a:pt x="2170540" y="2716694"/>
                </a:cubicBezTo>
                <a:cubicBezTo>
                  <a:pt x="2170540" y="2676969"/>
                  <a:pt x="2201871" y="2644766"/>
                  <a:pt x="2240519" y="2644766"/>
                </a:cubicBezTo>
                <a:close/>
                <a:moveTo>
                  <a:pt x="2050178" y="2644766"/>
                </a:moveTo>
                <a:cubicBezTo>
                  <a:pt x="2088826" y="2644766"/>
                  <a:pt x="2120156" y="2676969"/>
                  <a:pt x="2120156" y="2716694"/>
                </a:cubicBezTo>
                <a:cubicBezTo>
                  <a:pt x="2120156" y="2756418"/>
                  <a:pt x="2088826" y="2788621"/>
                  <a:pt x="2050178" y="2788621"/>
                </a:cubicBezTo>
                <a:cubicBezTo>
                  <a:pt x="2011530" y="2788621"/>
                  <a:pt x="1980200" y="2756418"/>
                  <a:pt x="1980200" y="2716694"/>
                </a:cubicBezTo>
                <a:cubicBezTo>
                  <a:pt x="1980200" y="2676969"/>
                  <a:pt x="2011530" y="2644766"/>
                  <a:pt x="2050178" y="2644766"/>
                </a:cubicBezTo>
                <a:close/>
                <a:moveTo>
                  <a:pt x="1843042" y="2644766"/>
                </a:moveTo>
                <a:cubicBezTo>
                  <a:pt x="1881690" y="2644766"/>
                  <a:pt x="1913021" y="2676969"/>
                  <a:pt x="1913021" y="2716694"/>
                </a:cubicBezTo>
                <a:cubicBezTo>
                  <a:pt x="1913021" y="2756418"/>
                  <a:pt x="1881690" y="2788621"/>
                  <a:pt x="1843042" y="2788621"/>
                </a:cubicBezTo>
                <a:cubicBezTo>
                  <a:pt x="1804394" y="2788621"/>
                  <a:pt x="1773064" y="2756418"/>
                  <a:pt x="1773064" y="2716694"/>
                </a:cubicBezTo>
                <a:cubicBezTo>
                  <a:pt x="1773064" y="2676969"/>
                  <a:pt x="1804394" y="2644766"/>
                  <a:pt x="1843042" y="2644766"/>
                </a:cubicBezTo>
                <a:close/>
                <a:moveTo>
                  <a:pt x="1653634" y="2644766"/>
                </a:moveTo>
                <a:cubicBezTo>
                  <a:pt x="1692282" y="2644766"/>
                  <a:pt x="1723612" y="2676969"/>
                  <a:pt x="1723612" y="2716694"/>
                </a:cubicBezTo>
                <a:cubicBezTo>
                  <a:pt x="1723612" y="2756418"/>
                  <a:pt x="1692282" y="2788621"/>
                  <a:pt x="1653634" y="2788621"/>
                </a:cubicBezTo>
                <a:cubicBezTo>
                  <a:pt x="1614986" y="2788621"/>
                  <a:pt x="1583655" y="2756418"/>
                  <a:pt x="1583655" y="2716694"/>
                </a:cubicBezTo>
                <a:cubicBezTo>
                  <a:pt x="1583655" y="2676969"/>
                  <a:pt x="1614986" y="2644766"/>
                  <a:pt x="1653634" y="2644766"/>
                </a:cubicBezTo>
                <a:close/>
                <a:moveTo>
                  <a:pt x="3824967" y="2641605"/>
                </a:moveTo>
                <a:cubicBezTo>
                  <a:pt x="3863614" y="2641605"/>
                  <a:pt x="3894945" y="2673808"/>
                  <a:pt x="3894945" y="2713533"/>
                </a:cubicBezTo>
                <a:cubicBezTo>
                  <a:pt x="3894945" y="2753257"/>
                  <a:pt x="3863614" y="2785460"/>
                  <a:pt x="3824967" y="2785460"/>
                </a:cubicBezTo>
                <a:cubicBezTo>
                  <a:pt x="3786319" y="2785460"/>
                  <a:pt x="3754988" y="2753257"/>
                  <a:pt x="3754988" y="2713533"/>
                </a:cubicBezTo>
                <a:cubicBezTo>
                  <a:pt x="3754988" y="2673808"/>
                  <a:pt x="3786319" y="2641605"/>
                  <a:pt x="3824967" y="2641605"/>
                </a:cubicBezTo>
                <a:close/>
                <a:moveTo>
                  <a:pt x="3634626" y="2641605"/>
                </a:moveTo>
                <a:cubicBezTo>
                  <a:pt x="3673274" y="2641605"/>
                  <a:pt x="3704604" y="2673808"/>
                  <a:pt x="3704604" y="2713533"/>
                </a:cubicBezTo>
                <a:cubicBezTo>
                  <a:pt x="3704604" y="2753257"/>
                  <a:pt x="3673274" y="2785460"/>
                  <a:pt x="3634626" y="2785460"/>
                </a:cubicBezTo>
                <a:cubicBezTo>
                  <a:pt x="3595978" y="2785460"/>
                  <a:pt x="3564648" y="2753257"/>
                  <a:pt x="3564648" y="2713533"/>
                </a:cubicBezTo>
                <a:cubicBezTo>
                  <a:pt x="3564648" y="2673808"/>
                  <a:pt x="3595978" y="2641605"/>
                  <a:pt x="3634626" y="2641605"/>
                </a:cubicBezTo>
                <a:close/>
                <a:moveTo>
                  <a:pt x="3427490" y="2641605"/>
                </a:moveTo>
                <a:cubicBezTo>
                  <a:pt x="3466138" y="2641605"/>
                  <a:pt x="3497469" y="2673808"/>
                  <a:pt x="3497469" y="2713533"/>
                </a:cubicBezTo>
                <a:cubicBezTo>
                  <a:pt x="3497469" y="2753257"/>
                  <a:pt x="3466138" y="2785460"/>
                  <a:pt x="3427490" y="2785460"/>
                </a:cubicBezTo>
                <a:cubicBezTo>
                  <a:pt x="3388842" y="2785460"/>
                  <a:pt x="3357512" y="2753257"/>
                  <a:pt x="3357512" y="2713533"/>
                </a:cubicBezTo>
                <a:cubicBezTo>
                  <a:pt x="3357512" y="2673808"/>
                  <a:pt x="3388842" y="2641605"/>
                  <a:pt x="3427490" y="2641605"/>
                </a:cubicBezTo>
                <a:close/>
                <a:moveTo>
                  <a:pt x="3238082" y="2641605"/>
                </a:moveTo>
                <a:cubicBezTo>
                  <a:pt x="3276730" y="2641605"/>
                  <a:pt x="3308060" y="2673808"/>
                  <a:pt x="3308060" y="2713533"/>
                </a:cubicBezTo>
                <a:cubicBezTo>
                  <a:pt x="3308060" y="2753257"/>
                  <a:pt x="3276730" y="2785460"/>
                  <a:pt x="3238082" y="2785460"/>
                </a:cubicBezTo>
                <a:cubicBezTo>
                  <a:pt x="3199434" y="2785460"/>
                  <a:pt x="3168104" y="2753257"/>
                  <a:pt x="3168104" y="2713533"/>
                </a:cubicBezTo>
                <a:cubicBezTo>
                  <a:pt x="3168104" y="2673808"/>
                  <a:pt x="3199434" y="2641605"/>
                  <a:pt x="3238082" y="2641605"/>
                </a:cubicBezTo>
                <a:close/>
                <a:moveTo>
                  <a:pt x="3028722" y="2640343"/>
                </a:moveTo>
                <a:cubicBezTo>
                  <a:pt x="3067370" y="2640343"/>
                  <a:pt x="3098700" y="2672546"/>
                  <a:pt x="3098700" y="2712271"/>
                </a:cubicBezTo>
                <a:cubicBezTo>
                  <a:pt x="3098700" y="2751994"/>
                  <a:pt x="3067370" y="2784197"/>
                  <a:pt x="3028722" y="2784197"/>
                </a:cubicBezTo>
                <a:cubicBezTo>
                  <a:pt x="2990074" y="2784197"/>
                  <a:pt x="2958744" y="2751994"/>
                  <a:pt x="2958744" y="2712271"/>
                </a:cubicBezTo>
                <a:cubicBezTo>
                  <a:pt x="2958744" y="2672546"/>
                  <a:pt x="2990074" y="2640343"/>
                  <a:pt x="3028722" y="2640343"/>
                </a:cubicBezTo>
                <a:close/>
                <a:moveTo>
                  <a:pt x="2838381" y="2640343"/>
                </a:moveTo>
                <a:cubicBezTo>
                  <a:pt x="2877029" y="2640343"/>
                  <a:pt x="2908360" y="2672546"/>
                  <a:pt x="2908360" y="2712271"/>
                </a:cubicBezTo>
                <a:cubicBezTo>
                  <a:pt x="2908360" y="2751994"/>
                  <a:pt x="2877029" y="2784197"/>
                  <a:pt x="2838381" y="2784197"/>
                </a:cubicBezTo>
                <a:cubicBezTo>
                  <a:pt x="2799733" y="2784197"/>
                  <a:pt x="2768403" y="2751994"/>
                  <a:pt x="2768403" y="2712271"/>
                </a:cubicBezTo>
                <a:cubicBezTo>
                  <a:pt x="2768403" y="2672546"/>
                  <a:pt x="2799733" y="2640343"/>
                  <a:pt x="2838381" y="2640343"/>
                </a:cubicBezTo>
                <a:close/>
                <a:moveTo>
                  <a:pt x="2631246" y="2640343"/>
                </a:moveTo>
                <a:cubicBezTo>
                  <a:pt x="2669894" y="2640343"/>
                  <a:pt x="2701224" y="2672546"/>
                  <a:pt x="2701224" y="2712271"/>
                </a:cubicBezTo>
                <a:cubicBezTo>
                  <a:pt x="2701224" y="2751994"/>
                  <a:pt x="2669894" y="2784197"/>
                  <a:pt x="2631246" y="2784197"/>
                </a:cubicBezTo>
                <a:cubicBezTo>
                  <a:pt x="2592598" y="2784197"/>
                  <a:pt x="2561268" y="2751994"/>
                  <a:pt x="2561268" y="2712271"/>
                </a:cubicBezTo>
                <a:cubicBezTo>
                  <a:pt x="2561268" y="2672546"/>
                  <a:pt x="2592598" y="2640343"/>
                  <a:pt x="2631246" y="2640343"/>
                </a:cubicBezTo>
                <a:close/>
                <a:moveTo>
                  <a:pt x="2441838" y="2640343"/>
                </a:moveTo>
                <a:cubicBezTo>
                  <a:pt x="2480486" y="2640343"/>
                  <a:pt x="2511816" y="2672546"/>
                  <a:pt x="2511816" y="2712271"/>
                </a:cubicBezTo>
                <a:cubicBezTo>
                  <a:pt x="2511816" y="2751994"/>
                  <a:pt x="2480486" y="2784197"/>
                  <a:pt x="2441838" y="2784197"/>
                </a:cubicBezTo>
                <a:cubicBezTo>
                  <a:pt x="2403190" y="2784197"/>
                  <a:pt x="2371859" y="2751994"/>
                  <a:pt x="2371859" y="2712271"/>
                </a:cubicBezTo>
                <a:cubicBezTo>
                  <a:pt x="2371859" y="2672546"/>
                  <a:pt x="2403190" y="2640343"/>
                  <a:pt x="2441838" y="2640343"/>
                </a:cubicBezTo>
                <a:close/>
                <a:moveTo>
                  <a:pt x="4612378" y="2634033"/>
                </a:moveTo>
                <a:cubicBezTo>
                  <a:pt x="4651025" y="2634033"/>
                  <a:pt x="4682356" y="2666236"/>
                  <a:pt x="4682356" y="2705961"/>
                </a:cubicBezTo>
                <a:cubicBezTo>
                  <a:pt x="4682356" y="2745685"/>
                  <a:pt x="4651025" y="2777888"/>
                  <a:pt x="4612378" y="2777888"/>
                </a:cubicBezTo>
                <a:cubicBezTo>
                  <a:pt x="4573730" y="2777888"/>
                  <a:pt x="4542399" y="2745685"/>
                  <a:pt x="4542399" y="2705961"/>
                </a:cubicBezTo>
                <a:cubicBezTo>
                  <a:pt x="4542399" y="2666236"/>
                  <a:pt x="4573730" y="2634033"/>
                  <a:pt x="4612378" y="2634033"/>
                </a:cubicBezTo>
                <a:close/>
                <a:moveTo>
                  <a:pt x="4422036" y="2634033"/>
                </a:moveTo>
                <a:cubicBezTo>
                  <a:pt x="4460684" y="2634033"/>
                  <a:pt x="4492015" y="2666236"/>
                  <a:pt x="4492015" y="2705961"/>
                </a:cubicBezTo>
                <a:cubicBezTo>
                  <a:pt x="4492015" y="2745685"/>
                  <a:pt x="4460684" y="2777888"/>
                  <a:pt x="4422036" y="2777888"/>
                </a:cubicBezTo>
                <a:cubicBezTo>
                  <a:pt x="4383388" y="2777888"/>
                  <a:pt x="4352058" y="2745685"/>
                  <a:pt x="4352058" y="2705961"/>
                </a:cubicBezTo>
                <a:cubicBezTo>
                  <a:pt x="4352058" y="2666236"/>
                  <a:pt x="4383388" y="2634033"/>
                  <a:pt x="4422036" y="2634033"/>
                </a:cubicBezTo>
                <a:close/>
                <a:moveTo>
                  <a:pt x="4214901" y="2634033"/>
                </a:moveTo>
                <a:cubicBezTo>
                  <a:pt x="4253549" y="2634033"/>
                  <a:pt x="4284879" y="2666236"/>
                  <a:pt x="4284879" y="2705961"/>
                </a:cubicBezTo>
                <a:cubicBezTo>
                  <a:pt x="4284879" y="2745685"/>
                  <a:pt x="4253549" y="2777888"/>
                  <a:pt x="4214901" y="2777888"/>
                </a:cubicBezTo>
                <a:cubicBezTo>
                  <a:pt x="4176253" y="2777888"/>
                  <a:pt x="4144923" y="2745685"/>
                  <a:pt x="4144923" y="2705961"/>
                </a:cubicBezTo>
                <a:cubicBezTo>
                  <a:pt x="4144923" y="2666236"/>
                  <a:pt x="4176253" y="2634033"/>
                  <a:pt x="4214901" y="2634033"/>
                </a:cubicBezTo>
                <a:close/>
                <a:moveTo>
                  <a:pt x="4025493" y="2634033"/>
                </a:moveTo>
                <a:cubicBezTo>
                  <a:pt x="4064141" y="2634033"/>
                  <a:pt x="4095471" y="2666236"/>
                  <a:pt x="4095471" y="2705961"/>
                </a:cubicBezTo>
                <a:cubicBezTo>
                  <a:pt x="4095471" y="2745685"/>
                  <a:pt x="4064141" y="2777888"/>
                  <a:pt x="4025493" y="2777888"/>
                </a:cubicBezTo>
                <a:cubicBezTo>
                  <a:pt x="3986845" y="2777888"/>
                  <a:pt x="3955514" y="2745685"/>
                  <a:pt x="3955514" y="2705961"/>
                </a:cubicBezTo>
                <a:cubicBezTo>
                  <a:pt x="3955514" y="2666236"/>
                  <a:pt x="3986845" y="2634033"/>
                  <a:pt x="4025493" y="2634033"/>
                </a:cubicBezTo>
                <a:close/>
                <a:moveTo>
                  <a:pt x="1453108" y="2463057"/>
                </a:moveTo>
                <a:cubicBezTo>
                  <a:pt x="1491755" y="2463057"/>
                  <a:pt x="1523086" y="2495260"/>
                  <a:pt x="1523086" y="2534984"/>
                </a:cubicBezTo>
                <a:cubicBezTo>
                  <a:pt x="1523086" y="2574708"/>
                  <a:pt x="1491755" y="2606911"/>
                  <a:pt x="1453108" y="2606911"/>
                </a:cubicBezTo>
                <a:cubicBezTo>
                  <a:pt x="1414460" y="2606911"/>
                  <a:pt x="1383129" y="2574708"/>
                  <a:pt x="1383129" y="2534984"/>
                </a:cubicBezTo>
                <a:cubicBezTo>
                  <a:pt x="1383129" y="2495260"/>
                  <a:pt x="1414460" y="2463057"/>
                  <a:pt x="1453108" y="2463057"/>
                </a:cubicBezTo>
                <a:close/>
                <a:moveTo>
                  <a:pt x="1262767" y="2463057"/>
                </a:moveTo>
                <a:cubicBezTo>
                  <a:pt x="1301415" y="2463057"/>
                  <a:pt x="1332746" y="2495260"/>
                  <a:pt x="1332746" y="2534984"/>
                </a:cubicBezTo>
                <a:cubicBezTo>
                  <a:pt x="1332746" y="2574708"/>
                  <a:pt x="1301415" y="2606911"/>
                  <a:pt x="1262767" y="2606911"/>
                </a:cubicBezTo>
                <a:cubicBezTo>
                  <a:pt x="1224119" y="2606911"/>
                  <a:pt x="1192789" y="2574708"/>
                  <a:pt x="1192789" y="2534984"/>
                </a:cubicBezTo>
                <a:cubicBezTo>
                  <a:pt x="1192789" y="2495260"/>
                  <a:pt x="1224119" y="2463057"/>
                  <a:pt x="1262767" y="2463057"/>
                </a:cubicBezTo>
                <a:close/>
                <a:moveTo>
                  <a:pt x="1055631" y="2463057"/>
                </a:moveTo>
                <a:cubicBezTo>
                  <a:pt x="1094279" y="2463057"/>
                  <a:pt x="1125610" y="2495260"/>
                  <a:pt x="1125610" y="2534984"/>
                </a:cubicBezTo>
                <a:cubicBezTo>
                  <a:pt x="1125610" y="2574708"/>
                  <a:pt x="1094279" y="2606911"/>
                  <a:pt x="1055631" y="2606911"/>
                </a:cubicBezTo>
                <a:cubicBezTo>
                  <a:pt x="1016984" y="2606911"/>
                  <a:pt x="985654" y="2574708"/>
                  <a:pt x="985654" y="2534984"/>
                </a:cubicBezTo>
                <a:cubicBezTo>
                  <a:pt x="985654" y="2495260"/>
                  <a:pt x="1016984" y="2463057"/>
                  <a:pt x="1055631" y="2463057"/>
                </a:cubicBezTo>
                <a:close/>
                <a:moveTo>
                  <a:pt x="866223" y="2463057"/>
                </a:moveTo>
                <a:cubicBezTo>
                  <a:pt x="904871" y="2463057"/>
                  <a:pt x="936201" y="2495260"/>
                  <a:pt x="936201" y="2534984"/>
                </a:cubicBezTo>
                <a:cubicBezTo>
                  <a:pt x="936201" y="2574708"/>
                  <a:pt x="904871" y="2606911"/>
                  <a:pt x="866223" y="2606911"/>
                </a:cubicBezTo>
                <a:cubicBezTo>
                  <a:pt x="827576" y="2606911"/>
                  <a:pt x="796245" y="2574708"/>
                  <a:pt x="796245" y="2534984"/>
                </a:cubicBezTo>
                <a:cubicBezTo>
                  <a:pt x="796245" y="2495260"/>
                  <a:pt x="827576" y="2463057"/>
                  <a:pt x="866223" y="2463057"/>
                </a:cubicBezTo>
                <a:close/>
                <a:moveTo>
                  <a:pt x="656863" y="2461795"/>
                </a:moveTo>
                <a:cubicBezTo>
                  <a:pt x="695511" y="2461795"/>
                  <a:pt x="726841" y="2493998"/>
                  <a:pt x="726841" y="2533721"/>
                </a:cubicBezTo>
                <a:cubicBezTo>
                  <a:pt x="726841" y="2573446"/>
                  <a:pt x="695511" y="2605649"/>
                  <a:pt x="656863" y="2605649"/>
                </a:cubicBezTo>
                <a:cubicBezTo>
                  <a:pt x="618215" y="2605649"/>
                  <a:pt x="586885" y="2573446"/>
                  <a:pt x="586885" y="2533721"/>
                </a:cubicBezTo>
                <a:cubicBezTo>
                  <a:pt x="586885" y="2493998"/>
                  <a:pt x="618215" y="2461795"/>
                  <a:pt x="656863" y="2461795"/>
                </a:cubicBezTo>
                <a:close/>
                <a:moveTo>
                  <a:pt x="466522" y="2461795"/>
                </a:moveTo>
                <a:cubicBezTo>
                  <a:pt x="505170" y="2461795"/>
                  <a:pt x="536501" y="2493998"/>
                  <a:pt x="536501" y="2533721"/>
                </a:cubicBezTo>
                <a:cubicBezTo>
                  <a:pt x="536501" y="2573446"/>
                  <a:pt x="505170" y="2605649"/>
                  <a:pt x="466522" y="2605649"/>
                </a:cubicBezTo>
                <a:cubicBezTo>
                  <a:pt x="427874" y="2605649"/>
                  <a:pt x="396544" y="2573446"/>
                  <a:pt x="396544" y="2533721"/>
                </a:cubicBezTo>
                <a:cubicBezTo>
                  <a:pt x="396544" y="2493998"/>
                  <a:pt x="427874" y="2461795"/>
                  <a:pt x="466522" y="2461795"/>
                </a:cubicBezTo>
                <a:close/>
                <a:moveTo>
                  <a:pt x="259387" y="2461795"/>
                </a:moveTo>
                <a:cubicBezTo>
                  <a:pt x="298035" y="2461795"/>
                  <a:pt x="329365" y="2493998"/>
                  <a:pt x="329365" y="2533721"/>
                </a:cubicBezTo>
                <a:cubicBezTo>
                  <a:pt x="329365" y="2573446"/>
                  <a:pt x="298035" y="2605649"/>
                  <a:pt x="259387" y="2605649"/>
                </a:cubicBezTo>
                <a:cubicBezTo>
                  <a:pt x="220739" y="2605649"/>
                  <a:pt x="189409" y="2573446"/>
                  <a:pt x="189409" y="2533721"/>
                </a:cubicBezTo>
                <a:cubicBezTo>
                  <a:pt x="189409" y="2493998"/>
                  <a:pt x="220739" y="2461795"/>
                  <a:pt x="259387" y="2461795"/>
                </a:cubicBezTo>
                <a:close/>
                <a:moveTo>
                  <a:pt x="69979" y="2461795"/>
                </a:moveTo>
                <a:cubicBezTo>
                  <a:pt x="108627" y="2461795"/>
                  <a:pt x="139957" y="2493998"/>
                  <a:pt x="139957" y="2533721"/>
                </a:cubicBezTo>
                <a:cubicBezTo>
                  <a:pt x="139957" y="2573446"/>
                  <a:pt x="108627" y="2605649"/>
                  <a:pt x="69979" y="2605649"/>
                </a:cubicBezTo>
                <a:cubicBezTo>
                  <a:pt x="31331" y="2605649"/>
                  <a:pt x="0" y="2573446"/>
                  <a:pt x="0" y="2533721"/>
                </a:cubicBezTo>
                <a:cubicBezTo>
                  <a:pt x="0" y="2493998"/>
                  <a:pt x="31331" y="2461795"/>
                  <a:pt x="69979" y="2461795"/>
                </a:cubicBezTo>
                <a:close/>
                <a:moveTo>
                  <a:pt x="2240519" y="2455485"/>
                </a:moveTo>
                <a:cubicBezTo>
                  <a:pt x="2279166" y="2455485"/>
                  <a:pt x="2310497" y="2487688"/>
                  <a:pt x="2310497" y="2527412"/>
                </a:cubicBezTo>
                <a:cubicBezTo>
                  <a:pt x="2310497" y="2567136"/>
                  <a:pt x="2279166" y="2599339"/>
                  <a:pt x="2240519" y="2599339"/>
                </a:cubicBezTo>
                <a:cubicBezTo>
                  <a:pt x="2201871" y="2599339"/>
                  <a:pt x="2170540" y="2567136"/>
                  <a:pt x="2170540" y="2527412"/>
                </a:cubicBezTo>
                <a:cubicBezTo>
                  <a:pt x="2170540" y="2487688"/>
                  <a:pt x="2201871" y="2455485"/>
                  <a:pt x="2240519" y="2455485"/>
                </a:cubicBezTo>
                <a:close/>
                <a:moveTo>
                  <a:pt x="2050178" y="2455485"/>
                </a:moveTo>
                <a:cubicBezTo>
                  <a:pt x="2088826" y="2455485"/>
                  <a:pt x="2120156" y="2487688"/>
                  <a:pt x="2120156" y="2527412"/>
                </a:cubicBezTo>
                <a:cubicBezTo>
                  <a:pt x="2120156" y="2567136"/>
                  <a:pt x="2088826" y="2599339"/>
                  <a:pt x="2050178" y="2599339"/>
                </a:cubicBezTo>
                <a:cubicBezTo>
                  <a:pt x="2011530" y="2599339"/>
                  <a:pt x="1980200" y="2567136"/>
                  <a:pt x="1980200" y="2527412"/>
                </a:cubicBezTo>
                <a:cubicBezTo>
                  <a:pt x="1980200" y="2487688"/>
                  <a:pt x="2011530" y="2455485"/>
                  <a:pt x="2050178" y="2455485"/>
                </a:cubicBezTo>
                <a:close/>
                <a:moveTo>
                  <a:pt x="1843042" y="2455485"/>
                </a:moveTo>
                <a:cubicBezTo>
                  <a:pt x="1881690" y="2455485"/>
                  <a:pt x="1913021" y="2487688"/>
                  <a:pt x="1913021" y="2527412"/>
                </a:cubicBezTo>
                <a:cubicBezTo>
                  <a:pt x="1913021" y="2567136"/>
                  <a:pt x="1881690" y="2599339"/>
                  <a:pt x="1843042" y="2599339"/>
                </a:cubicBezTo>
                <a:cubicBezTo>
                  <a:pt x="1804394" y="2599339"/>
                  <a:pt x="1773064" y="2567136"/>
                  <a:pt x="1773064" y="2527412"/>
                </a:cubicBezTo>
                <a:cubicBezTo>
                  <a:pt x="1773064" y="2487688"/>
                  <a:pt x="1804394" y="2455485"/>
                  <a:pt x="1843042" y="2455485"/>
                </a:cubicBezTo>
                <a:close/>
                <a:moveTo>
                  <a:pt x="1653634" y="2455485"/>
                </a:moveTo>
                <a:cubicBezTo>
                  <a:pt x="1692282" y="2455485"/>
                  <a:pt x="1723612" y="2487688"/>
                  <a:pt x="1723612" y="2527412"/>
                </a:cubicBezTo>
                <a:cubicBezTo>
                  <a:pt x="1723612" y="2567136"/>
                  <a:pt x="1692282" y="2599339"/>
                  <a:pt x="1653634" y="2599339"/>
                </a:cubicBezTo>
                <a:cubicBezTo>
                  <a:pt x="1614986" y="2599339"/>
                  <a:pt x="1583655" y="2567136"/>
                  <a:pt x="1583655" y="2527412"/>
                </a:cubicBezTo>
                <a:cubicBezTo>
                  <a:pt x="1583655" y="2487688"/>
                  <a:pt x="1614986" y="2455485"/>
                  <a:pt x="1653634" y="2455485"/>
                </a:cubicBezTo>
                <a:close/>
                <a:moveTo>
                  <a:pt x="3824967" y="2452324"/>
                </a:moveTo>
                <a:cubicBezTo>
                  <a:pt x="3863614" y="2452324"/>
                  <a:pt x="3894945" y="2484527"/>
                  <a:pt x="3894945" y="2524251"/>
                </a:cubicBezTo>
                <a:cubicBezTo>
                  <a:pt x="3894945" y="2563975"/>
                  <a:pt x="3863614" y="2596178"/>
                  <a:pt x="3824967" y="2596178"/>
                </a:cubicBezTo>
                <a:cubicBezTo>
                  <a:pt x="3786319" y="2596178"/>
                  <a:pt x="3754988" y="2563975"/>
                  <a:pt x="3754988" y="2524251"/>
                </a:cubicBezTo>
                <a:cubicBezTo>
                  <a:pt x="3754988" y="2484527"/>
                  <a:pt x="3786319" y="2452324"/>
                  <a:pt x="3824967" y="2452324"/>
                </a:cubicBezTo>
                <a:close/>
                <a:moveTo>
                  <a:pt x="3634626" y="2452324"/>
                </a:moveTo>
                <a:cubicBezTo>
                  <a:pt x="3673274" y="2452324"/>
                  <a:pt x="3704604" y="2484527"/>
                  <a:pt x="3704604" y="2524251"/>
                </a:cubicBezTo>
                <a:cubicBezTo>
                  <a:pt x="3704604" y="2563975"/>
                  <a:pt x="3673274" y="2596178"/>
                  <a:pt x="3634626" y="2596178"/>
                </a:cubicBezTo>
                <a:cubicBezTo>
                  <a:pt x="3595978" y="2596178"/>
                  <a:pt x="3564648" y="2563975"/>
                  <a:pt x="3564648" y="2524251"/>
                </a:cubicBezTo>
                <a:cubicBezTo>
                  <a:pt x="3564648" y="2484527"/>
                  <a:pt x="3595978" y="2452324"/>
                  <a:pt x="3634626" y="2452324"/>
                </a:cubicBezTo>
                <a:close/>
                <a:moveTo>
                  <a:pt x="3427490" y="2452324"/>
                </a:moveTo>
                <a:cubicBezTo>
                  <a:pt x="3466138" y="2452324"/>
                  <a:pt x="3497469" y="2484527"/>
                  <a:pt x="3497469" y="2524251"/>
                </a:cubicBezTo>
                <a:cubicBezTo>
                  <a:pt x="3497469" y="2563975"/>
                  <a:pt x="3466138" y="2596178"/>
                  <a:pt x="3427490" y="2596178"/>
                </a:cubicBezTo>
                <a:cubicBezTo>
                  <a:pt x="3388842" y="2596178"/>
                  <a:pt x="3357512" y="2563975"/>
                  <a:pt x="3357512" y="2524251"/>
                </a:cubicBezTo>
                <a:cubicBezTo>
                  <a:pt x="3357512" y="2484527"/>
                  <a:pt x="3388842" y="2452324"/>
                  <a:pt x="3427490" y="2452324"/>
                </a:cubicBezTo>
                <a:close/>
                <a:moveTo>
                  <a:pt x="3238082" y="2452324"/>
                </a:moveTo>
                <a:cubicBezTo>
                  <a:pt x="3276730" y="2452324"/>
                  <a:pt x="3308060" y="2484527"/>
                  <a:pt x="3308060" y="2524251"/>
                </a:cubicBezTo>
                <a:cubicBezTo>
                  <a:pt x="3308060" y="2563975"/>
                  <a:pt x="3276730" y="2596178"/>
                  <a:pt x="3238082" y="2596178"/>
                </a:cubicBezTo>
                <a:cubicBezTo>
                  <a:pt x="3199434" y="2596178"/>
                  <a:pt x="3168104" y="2563975"/>
                  <a:pt x="3168104" y="2524251"/>
                </a:cubicBezTo>
                <a:cubicBezTo>
                  <a:pt x="3168104" y="2484527"/>
                  <a:pt x="3199434" y="2452324"/>
                  <a:pt x="3238082" y="2452324"/>
                </a:cubicBezTo>
                <a:close/>
                <a:moveTo>
                  <a:pt x="3028722" y="2451062"/>
                </a:moveTo>
                <a:cubicBezTo>
                  <a:pt x="3067370" y="2451062"/>
                  <a:pt x="3098700" y="2483265"/>
                  <a:pt x="3098700" y="2522988"/>
                </a:cubicBezTo>
                <a:cubicBezTo>
                  <a:pt x="3098700" y="2562713"/>
                  <a:pt x="3067370" y="2594916"/>
                  <a:pt x="3028722" y="2594916"/>
                </a:cubicBezTo>
                <a:cubicBezTo>
                  <a:pt x="2990074" y="2594916"/>
                  <a:pt x="2958744" y="2562713"/>
                  <a:pt x="2958744" y="2522988"/>
                </a:cubicBezTo>
                <a:cubicBezTo>
                  <a:pt x="2958744" y="2483265"/>
                  <a:pt x="2990074" y="2451062"/>
                  <a:pt x="3028722" y="2451062"/>
                </a:cubicBezTo>
                <a:close/>
                <a:moveTo>
                  <a:pt x="2838381" y="2451062"/>
                </a:moveTo>
                <a:cubicBezTo>
                  <a:pt x="2877029" y="2451062"/>
                  <a:pt x="2908360" y="2483265"/>
                  <a:pt x="2908360" y="2522988"/>
                </a:cubicBezTo>
                <a:cubicBezTo>
                  <a:pt x="2908360" y="2562713"/>
                  <a:pt x="2877029" y="2594916"/>
                  <a:pt x="2838381" y="2594916"/>
                </a:cubicBezTo>
                <a:cubicBezTo>
                  <a:pt x="2799733" y="2594916"/>
                  <a:pt x="2768403" y="2562713"/>
                  <a:pt x="2768403" y="2522988"/>
                </a:cubicBezTo>
                <a:cubicBezTo>
                  <a:pt x="2768403" y="2483265"/>
                  <a:pt x="2799733" y="2451062"/>
                  <a:pt x="2838381" y="2451062"/>
                </a:cubicBezTo>
                <a:close/>
                <a:moveTo>
                  <a:pt x="2631246" y="2451062"/>
                </a:moveTo>
                <a:cubicBezTo>
                  <a:pt x="2669894" y="2451062"/>
                  <a:pt x="2701224" y="2483265"/>
                  <a:pt x="2701224" y="2522988"/>
                </a:cubicBezTo>
                <a:cubicBezTo>
                  <a:pt x="2701224" y="2562713"/>
                  <a:pt x="2669894" y="2594916"/>
                  <a:pt x="2631246" y="2594916"/>
                </a:cubicBezTo>
                <a:cubicBezTo>
                  <a:pt x="2592598" y="2594916"/>
                  <a:pt x="2561268" y="2562713"/>
                  <a:pt x="2561268" y="2522988"/>
                </a:cubicBezTo>
                <a:cubicBezTo>
                  <a:pt x="2561268" y="2483265"/>
                  <a:pt x="2592598" y="2451062"/>
                  <a:pt x="2631246" y="2451062"/>
                </a:cubicBezTo>
                <a:close/>
                <a:moveTo>
                  <a:pt x="2441838" y="2451062"/>
                </a:moveTo>
                <a:cubicBezTo>
                  <a:pt x="2480486" y="2451062"/>
                  <a:pt x="2511816" y="2483265"/>
                  <a:pt x="2511816" y="2522988"/>
                </a:cubicBezTo>
                <a:cubicBezTo>
                  <a:pt x="2511816" y="2562713"/>
                  <a:pt x="2480486" y="2594916"/>
                  <a:pt x="2441838" y="2594916"/>
                </a:cubicBezTo>
                <a:cubicBezTo>
                  <a:pt x="2403190" y="2594916"/>
                  <a:pt x="2371859" y="2562713"/>
                  <a:pt x="2371859" y="2522988"/>
                </a:cubicBezTo>
                <a:cubicBezTo>
                  <a:pt x="2371859" y="2483265"/>
                  <a:pt x="2403190" y="2451062"/>
                  <a:pt x="2441838" y="2451062"/>
                </a:cubicBezTo>
                <a:close/>
                <a:moveTo>
                  <a:pt x="4612378" y="2444752"/>
                </a:moveTo>
                <a:cubicBezTo>
                  <a:pt x="4651025" y="2444752"/>
                  <a:pt x="4682356" y="2476955"/>
                  <a:pt x="4682356" y="2516679"/>
                </a:cubicBezTo>
                <a:cubicBezTo>
                  <a:pt x="4682356" y="2556403"/>
                  <a:pt x="4651025" y="2588606"/>
                  <a:pt x="4612378" y="2588606"/>
                </a:cubicBezTo>
                <a:cubicBezTo>
                  <a:pt x="4573730" y="2588606"/>
                  <a:pt x="4542399" y="2556403"/>
                  <a:pt x="4542399" y="2516679"/>
                </a:cubicBezTo>
                <a:cubicBezTo>
                  <a:pt x="4542399" y="2476955"/>
                  <a:pt x="4573730" y="2444752"/>
                  <a:pt x="4612378" y="2444752"/>
                </a:cubicBezTo>
                <a:close/>
                <a:moveTo>
                  <a:pt x="4422036" y="2444752"/>
                </a:moveTo>
                <a:cubicBezTo>
                  <a:pt x="4460684" y="2444752"/>
                  <a:pt x="4492015" y="2476955"/>
                  <a:pt x="4492015" y="2516679"/>
                </a:cubicBezTo>
                <a:cubicBezTo>
                  <a:pt x="4492015" y="2556403"/>
                  <a:pt x="4460684" y="2588606"/>
                  <a:pt x="4422036" y="2588606"/>
                </a:cubicBezTo>
                <a:cubicBezTo>
                  <a:pt x="4383388" y="2588606"/>
                  <a:pt x="4352058" y="2556403"/>
                  <a:pt x="4352058" y="2516679"/>
                </a:cubicBezTo>
                <a:cubicBezTo>
                  <a:pt x="4352058" y="2476955"/>
                  <a:pt x="4383388" y="2444752"/>
                  <a:pt x="4422036" y="2444752"/>
                </a:cubicBezTo>
                <a:close/>
                <a:moveTo>
                  <a:pt x="4214901" y="2444752"/>
                </a:moveTo>
                <a:cubicBezTo>
                  <a:pt x="4253549" y="2444752"/>
                  <a:pt x="4284879" y="2476955"/>
                  <a:pt x="4284879" y="2516679"/>
                </a:cubicBezTo>
                <a:cubicBezTo>
                  <a:pt x="4284879" y="2556403"/>
                  <a:pt x="4253549" y="2588606"/>
                  <a:pt x="4214901" y="2588606"/>
                </a:cubicBezTo>
                <a:cubicBezTo>
                  <a:pt x="4176253" y="2588606"/>
                  <a:pt x="4144923" y="2556403"/>
                  <a:pt x="4144923" y="2516679"/>
                </a:cubicBezTo>
                <a:cubicBezTo>
                  <a:pt x="4144923" y="2476955"/>
                  <a:pt x="4176253" y="2444752"/>
                  <a:pt x="4214901" y="2444752"/>
                </a:cubicBezTo>
                <a:close/>
                <a:moveTo>
                  <a:pt x="4025493" y="2444752"/>
                </a:moveTo>
                <a:cubicBezTo>
                  <a:pt x="4064141" y="2444752"/>
                  <a:pt x="4095471" y="2476955"/>
                  <a:pt x="4095471" y="2516679"/>
                </a:cubicBezTo>
                <a:cubicBezTo>
                  <a:pt x="4095471" y="2556403"/>
                  <a:pt x="4064141" y="2588606"/>
                  <a:pt x="4025493" y="2588606"/>
                </a:cubicBezTo>
                <a:cubicBezTo>
                  <a:pt x="3986845" y="2588606"/>
                  <a:pt x="3955514" y="2556403"/>
                  <a:pt x="3955514" y="2516679"/>
                </a:cubicBezTo>
                <a:cubicBezTo>
                  <a:pt x="3955514" y="2476955"/>
                  <a:pt x="3986845" y="2444752"/>
                  <a:pt x="4025493" y="2444752"/>
                </a:cubicBezTo>
                <a:close/>
                <a:moveTo>
                  <a:pt x="1453108" y="2281346"/>
                </a:moveTo>
                <a:cubicBezTo>
                  <a:pt x="1491755" y="2281346"/>
                  <a:pt x="1523086" y="2313549"/>
                  <a:pt x="1523086" y="2353273"/>
                </a:cubicBezTo>
                <a:cubicBezTo>
                  <a:pt x="1523086" y="2392998"/>
                  <a:pt x="1491755" y="2425201"/>
                  <a:pt x="1453108" y="2425201"/>
                </a:cubicBezTo>
                <a:cubicBezTo>
                  <a:pt x="1414460" y="2425201"/>
                  <a:pt x="1383129" y="2392998"/>
                  <a:pt x="1383129" y="2353273"/>
                </a:cubicBezTo>
                <a:cubicBezTo>
                  <a:pt x="1383129" y="2313549"/>
                  <a:pt x="1414460" y="2281346"/>
                  <a:pt x="1453108" y="2281346"/>
                </a:cubicBezTo>
                <a:close/>
                <a:moveTo>
                  <a:pt x="1262767" y="2281346"/>
                </a:moveTo>
                <a:cubicBezTo>
                  <a:pt x="1301415" y="2281346"/>
                  <a:pt x="1332746" y="2313549"/>
                  <a:pt x="1332746" y="2353273"/>
                </a:cubicBezTo>
                <a:cubicBezTo>
                  <a:pt x="1332746" y="2392998"/>
                  <a:pt x="1301415" y="2425201"/>
                  <a:pt x="1262767" y="2425201"/>
                </a:cubicBezTo>
                <a:cubicBezTo>
                  <a:pt x="1224119" y="2425201"/>
                  <a:pt x="1192789" y="2392998"/>
                  <a:pt x="1192789" y="2353273"/>
                </a:cubicBezTo>
                <a:cubicBezTo>
                  <a:pt x="1192789" y="2313549"/>
                  <a:pt x="1224119" y="2281346"/>
                  <a:pt x="1262767" y="2281346"/>
                </a:cubicBezTo>
                <a:close/>
                <a:moveTo>
                  <a:pt x="1055631" y="2281346"/>
                </a:moveTo>
                <a:cubicBezTo>
                  <a:pt x="1094279" y="2281346"/>
                  <a:pt x="1125610" y="2313549"/>
                  <a:pt x="1125610" y="2353273"/>
                </a:cubicBezTo>
                <a:cubicBezTo>
                  <a:pt x="1125610" y="2392998"/>
                  <a:pt x="1094279" y="2425201"/>
                  <a:pt x="1055631" y="2425201"/>
                </a:cubicBezTo>
                <a:cubicBezTo>
                  <a:pt x="1016984" y="2425201"/>
                  <a:pt x="985654" y="2392998"/>
                  <a:pt x="985654" y="2353273"/>
                </a:cubicBezTo>
                <a:cubicBezTo>
                  <a:pt x="985654" y="2313549"/>
                  <a:pt x="1016984" y="2281346"/>
                  <a:pt x="1055631" y="2281346"/>
                </a:cubicBezTo>
                <a:close/>
                <a:moveTo>
                  <a:pt x="866223" y="2281346"/>
                </a:moveTo>
                <a:cubicBezTo>
                  <a:pt x="904871" y="2281346"/>
                  <a:pt x="936201" y="2313549"/>
                  <a:pt x="936201" y="2353273"/>
                </a:cubicBezTo>
                <a:cubicBezTo>
                  <a:pt x="936201" y="2392998"/>
                  <a:pt x="904871" y="2425201"/>
                  <a:pt x="866223" y="2425201"/>
                </a:cubicBezTo>
                <a:cubicBezTo>
                  <a:pt x="827576" y="2425201"/>
                  <a:pt x="796245" y="2392998"/>
                  <a:pt x="796245" y="2353273"/>
                </a:cubicBezTo>
                <a:cubicBezTo>
                  <a:pt x="796245" y="2313549"/>
                  <a:pt x="827576" y="2281346"/>
                  <a:pt x="866223" y="2281346"/>
                </a:cubicBezTo>
                <a:close/>
                <a:moveTo>
                  <a:pt x="656863" y="2280084"/>
                </a:moveTo>
                <a:cubicBezTo>
                  <a:pt x="695511" y="2280084"/>
                  <a:pt x="726841" y="2312287"/>
                  <a:pt x="726841" y="2352011"/>
                </a:cubicBezTo>
                <a:cubicBezTo>
                  <a:pt x="726841" y="2391735"/>
                  <a:pt x="695511" y="2423938"/>
                  <a:pt x="656863" y="2423938"/>
                </a:cubicBezTo>
                <a:cubicBezTo>
                  <a:pt x="618215" y="2423938"/>
                  <a:pt x="586885" y="2391735"/>
                  <a:pt x="586885" y="2352011"/>
                </a:cubicBezTo>
                <a:cubicBezTo>
                  <a:pt x="586885" y="2312287"/>
                  <a:pt x="618215" y="2280084"/>
                  <a:pt x="656863" y="2280084"/>
                </a:cubicBezTo>
                <a:close/>
                <a:moveTo>
                  <a:pt x="466522" y="2280084"/>
                </a:moveTo>
                <a:cubicBezTo>
                  <a:pt x="505170" y="2280084"/>
                  <a:pt x="536501" y="2312287"/>
                  <a:pt x="536501" y="2352011"/>
                </a:cubicBezTo>
                <a:cubicBezTo>
                  <a:pt x="536501" y="2391735"/>
                  <a:pt x="505170" y="2423938"/>
                  <a:pt x="466522" y="2423938"/>
                </a:cubicBezTo>
                <a:cubicBezTo>
                  <a:pt x="427874" y="2423938"/>
                  <a:pt x="396544" y="2391735"/>
                  <a:pt x="396544" y="2352011"/>
                </a:cubicBezTo>
                <a:cubicBezTo>
                  <a:pt x="396544" y="2312287"/>
                  <a:pt x="427874" y="2280084"/>
                  <a:pt x="466522" y="2280084"/>
                </a:cubicBezTo>
                <a:close/>
                <a:moveTo>
                  <a:pt x="259387" y="2280084"/>
                </a:moveTo>
                <a:cubicBezTo>
                  <a:pt x="298035" y="2280084"/>
                  <a:pt x="329365" y="2312287"/>
                  <a:pt x="329365" y="2352011"/>
                </a:cubicBezTo>
                <a:cubicBezTo>
                  <a:pt x="329365" y="2391735"/>
                  <a:pt x="298035" y="2423938"/>
                  <a:pt x="259387" y="2423938"/>
                </a:cubicBezTo>
                <a:cubicBezTo>
                  <a:pt x="220739" y="2423938"/>
                  <a:pt x="189409" y="2391735"/>
                  <a:pt x="189409" y="2352011"/>
                </a:cubicBezTo>
                <a:cubicBezTo>
                  <a:pt x="189409" y="2312287"/>
                  <a:pt x="220739" y="2280084"/>
                  <a:pt x="259387" y="2280084"/>
                </a:cubicBezTo>
                <a:close/>
                <a:moveTo>
                  <a:pt x="69979" y="2280084"/>
                </a:moveTo>
                <a:cubicBezTo>
                  <a:pt x="108627" y="2280084"/>
                  <a:pt x="139957" y="2312287"/>
                  <a:pt x="139957" y="2352011"/>
                </a:cubicBezTo>
                <a:cubicBezTo>
                  <a:pt x="139957" y="2391735"/>
                  <a:pt x="108627" y="2423938"/>
                  <a:pt x="69979" y="2423938"/>
                </a:cubicBezTo>
                <a:cubicBezTo>
                  <a:pt x="31331" y="2423938"/>
                  <a:pt x="0" y="2391735"/>
                  <a:pt x="0" y="2352011"/>
                </a:cubicBezTo>
                <a:cubicBezTo>
                  <a:pt x="0" y="2312287"/>
                  <a:pt x="31331" y="2280084"/>
                  <a:pt x="69979" y="2280084"/>
                </a:cubicBezTo>
                <a:close/>
                <a:moveTo>
                  <a:pt x="2240519" y="2273775"/>
                </a:moveTo>
                <a:cubicBezTo>
                  <a:pt x="2279166" y="2273775"/>
                  <a:pt x="2310497" y="2305978"/>
                  <a:pt x="2310497" y="2345701"/>
                </a:cubicBezTo>
                <a:cubicBezTo>
                  <a:pt x="2310497" y="2385426"/>
                  <a:pt x="2279166" y="2417629"/>
                  <a:pt x="2240519" y="2417629"/>
                </a:cubicBezTo>
                <a:cubicBezTo>
                  <a:pt x="2201871" y="2417629"/>
                  <a:pt x="2170540" y="2385426"/>
                  <a:pt x="2170540" y="2345701"/>
                </a:cubicBezTo>
                <a:cubicBezTo>
                  <a:pt x="2170540" y="2305978"/>
                  <a:pt x="2201871" y="2273775"/>
                  <a:pt x="2240519" y="2273775"/>
                </a:cubicBezTo>
                <a:close/>
                <a:moveTo>
                  <a:pt x="2050178" y="2273775"/>
                </a:moveTo>
                <a:cubicBezTo>
                  <a:pt x="2088826" y="2273775"/>
                  <a:pt x="2120156" y="2305978"/>
                  <a:pt x="2120156" y="2345701"/>
                </a:cubicBezTo>
                <a:cubicBezTo>
                  <a:pt x="2120156" y="2385426"/>
                  <a:pt x="2088826" y="2417629"/>
                  <a:pt x="2050178" y="2417629"/>
                </a:cubicBezTo>
                <a:cubicBezTo>
                  <a:pt x="2011530" y="2417629"/>
                  <a:pt x="1980200" y="2385426"/>
                  <a:pt x="1980200" y="2345701"/>
                </a:cubicBezTo>
                <a:cubicBezTo>
                  <a:pt x="1980200" y="2305978"/>
                  <a:pt x="2011530" y="2273775"/>
                  <a:pt x="2050178" y="2273775"/>
                </a:cubicBezTo>
                <a:close/>
                <a:moveTo>
                  <a:pt x="1843042" y="2273775"/>
                </a:moveTo>
                <a:cubicBezTo>
                  <a:pt x="1881690" y="2273775"/>
                  <a:pt x="1913021" y="2305978"/>
                  <a:pt x="1913021" y="2345701"/>
                </a:cubicBezTo>
                <a:cubicBezTo>
                  <a:pt x="1913021" y="2385426"/>
                  <a:pt x="1881690" y="2417629"/>
                  <a:pt x="1843042" y="2417629"/>
                </a:cubicBezTo>
                <a:cubicBezTo>
                  <a:pt x="1804394" y="2417629"/>
                  <a:pt x="1773064" y="2385426"/>
                  <a:pt x="1773064" y="2345701"/>
                </a:cubicBezTo>
                <a:cubicBezTo>
                  <a:pt x="1773064" y="2305978"/>
                  <a:pt x="1804394" y="2273775"/>
                  <a:pt x="1843042" y="2273775"/>
                </a:cubicBezTo>
                <a:close/>
                <a:moveTo>
                  <a:pt x="1653634" y="2273775"/>
                </a:moveTo>
                <a:cubicBezTo>
                  <a:pt x="1692282" y="2273775"/>
                  <a:pt x="1723612" y="2305978"/>
                  <a:pt x="1723612" y="2345701"/>
                </a:cubicBezTo>
                <a:cubicBezTo>
                  <a:pt x="1723612" y="2385426"/>
                  <a:pt x="1692282" y="2417629"/>
                  <a:pt x="1653634" y="2417629"/>
                </a:cubicBezTo>
                <a:cubicBezTo>
                  <a:pt x="1614986" y="2417629"/>
                  <a:pt x="1583655" y="2385426"/>
                  <a:pt x="1583655" y="2345701"/>
                </a:cubicBezTo>
                <a:cubicBezTo>
                  <a:pt x="1583655" y="2305978"/>
                  <a:pt x="1614986" y="2273775"/>
                  <a:pt x="1653634" y="2273775"/>
                </a:cubicBezTo>
                <a:close/>
                <a:moveTo>
                  <a:pt x="3824967" y="2270613"/>
                </a:moveTo>
                <a:cubicBezTo>
                  <a:pt x="3863614" y="2270613"/>
                  <a:pt x="3894945" y="2302816"/>
                  <a:pt x="3894945" y="2342540"/>
                </a:cubicBezTo>
                <a:cubicBezTo>
                  <a:pt x="3894945" y="2382265"/>
                  <a:pt x="3863614" y="2414468"/>
                  <a:pt x="3824967" y="2414468"/>
                </a:cubicBezTo>
                <a:cubicBezTo>
                  <a:pt x="3786319" y="2414468"/>
                  <a:pt x="3754988" y="2382265"/>
                  <a:pt x="3754988" y="2342540"/>
                </a:cubicBezTo>
                <a:cubicBezTo>
                  <a:pt x="3754988" y="2302816"/>
                  <a:pt x="3786319" y="2270613"/>
                  <a:pt x="3824967" y="2270613"/>
                </a:cubicBezTo>
                <a:close/>
                <a:moveTo>
                  <a:pt x="3634626" y="2270613"/>
                </a:moveTo>
                <a:cubicBezTo>
                  <a:pt x="3673274" y="2270613"/>
                  <a:pt x="3704604" y="2302816"/>
                  <a:pt x="3704604" y="2342540"/>
                </a:cubicBezTo>
                <a:cubicBezTo>
                  <a:pt x="3704604" y="2382265"/>
                  <a:pt x="3673274" y="2414468"/>
                  <a:pt x="3634626" y="2414468"/>
                </a:cubicBezTo>
                <a:cubicBezTo>
                  <a:pt x="3595978" y="2414468"/>
                  <a:pt x="3564648" y="2382265"/>
                  <a:pt x="3564648" y="2342540"/>
                </a:cubicBezTo>
                <a:cubicBezTo>
                  <a:pt x="3564648" y="2302816"/>
                  <a:pt x="3595978" y="2270613"/>
                  <a:pt x="3634626" y="2270613"/>
                </a:cubicBezTo>
                <a:close/>
                <a:moveTo>
                  <a:pt x="3427490" y="2270613"/>
                </a:moveTo>
                <a:cubicBezTo>
                  <a:pt x="3466138" y="2270613"/>
                  <a:pt x="3497469" y="2302816"/>
                  <a:pt x="3497469" y="2342540"/>
                </a:cubicBezTo>
                <a:cubicBezTo>
                  <a:pt x="3497469" y="2382265"/>
                  <a:pt x="3466138" y="2414468"/>
                  <a:pt x="3427490" y="2414468"/>
                </a:cubicBezTo>
                <a:cubicBezTo>
                  <a:pt x="3388842" y="2414468"/>
                  <a:pt x="3357512" y="2382265"/>
                  <a:pt x="3357512" y="2342540"/>
                </a:cubicBezTo>
                <a:cubicBezTo>
                  <a:pt x="3357512" y="2302816"/>
                  <a:pt x="3388842" y="2270613"/>
                  <a:pt x="3427490" y="2270613"/>
                </a:cubicBezTo>
                <a:close/>
                <a:moveTo>
                  <a:pt x="3238082" y="2270613"/>
                </a:moveTo>
                <a:cubicBezTo>
                  <a:pt x="3276730" y="2270613"/>
                  <a:pt x="3308060" y="2302816"/>
                  <a:pt x="3308060" y="2342540"/>
                </a:cubicBezTo>
                <a:cubicBezTo>
                  <a:pt x="3308060" y="2382265"/>
                  <a:pt x="3276730" y="2414468"/>
                  <a:pt x="3238082" y="2414468"/>
                </a:cubicBezTo>
                <a:cubicBezTo>
                  <a:pt x="3199434" y="2414468"/>
                  <a:pt x="3168104" y="2382265"/>
                  <a:pt x="3168104" y="2342540"/>
                </a:cubicBezTo>
                <a:cubicBezTo>
                  <a:pt x="3168104" y="2302816"/>
                  <a:pt x="3199434" y="2270613"/>
                  <a:pt x="3238082" y="2270613"/>
                </a:cubicBezTo>
                <a:close/>
                <a:moveTo>
                  <a:pt x="3028722" y="2269351"/>
                </a:moveTo>
                <a:cubicBezTo>
                  <a:pt x="3067370" y="2269351"/>
                  <a:pt x="3098700" y="2301554"/>
                  <a:pt x="3098700" y="2341278"/>
                </a:cubicBezTo>
                <a:cubicBezTo>
                  <a:pt x="3098700" y="2381002"/>
                  <a:pt x="3067370" y="2413205"/>
                  <a:pt x="3028722" y="2413205"/>
                </a:cubicBezTo>
                <a:cubicBezTo>
                  <a:pt x="2990074" y="2413205"/>
                  <a:pt x="2958744" y="2381002"/>
                  <a:pt x="2958744" y="2341278"/>
                </a:cubicBezTo>
                <a:cubicBezTo>
                  <a:pt x="2958744" y="2301554"/>
                  <a:pt x="2990074" y="2269351"/>
                  <a:pt x="3028722" y="2269351"/>
                </a:cubicBezTo>
                <a:close/>
                <a:moveTo>
                  <a:pt x="2838381" y="2269351"/>
                </a:moveTo>
                <a:cubicBezTo>
                  <a:pt x="2877029" y="2269351"/>
                  <a:pt x="2908360" y="2301554"/>
                  <a:pt x="2908360" y="2341278"/>
                </a:cubicBezTo>
                <a:cubicBezTo>
                  <a:pt x="2908360" y="2381002"/>
                  <a:pt x="2877029" y="2413205"/>
                  <a:pt x="2838381" y="2413205"/>
                </a:cubicBezTo>
                <a:cubicBezTo>
                  <a:pt x="2799733" y="2413205"/>
                  <a:pt x="2768403" y="2381002"/>
                  <a:pt x="2768403" y="2341278"/>
                </a:cubicBezTo>
                <a:cubicBezTo>
                  <a:pt x="2768403" y="2301554"/>
                  <a:pt x="2799733" y="2269351"/>
                  <a:pt x="2838381" y="2269351"/>
                </a:cubicBezTo>
                <a:close/>
                <a:moveTo>
                  <a:pt x="2631246" y="2269351"/>
                </a:moveTo>
                <a:cubicBezTo>
                  <a:pt x="2669894" y="2269351"/>
                  <a:pt x="2701224" y="2301554"/>
                  <a:pt x="2701224" y="2341278"/>
                </a:cubicBezTo>
                <a:cubicBezTo>
                  <a:pt x="2701224" y="2381002"/>
                  <a:pt x="2669894" y="2413205"/>
                  <a:pt x="2631246" y="2413205"/>
                </a:cubicBezTo>
                <a:cubicBezTo>
                  <a:pt x="2592598" y="2413205"/>
                  <a:pt x="2561268" y="2381002"/>
                  <a:pt x="2561268" y="2341278"/>
                </a:cubicBezTo>
                <a:cubicBezTo>
                  <a:pt x="2561268" y="2301554"/>
                  <a:pt x="2592598" y="2269351"/>
                  <a:pt x="2631246" y="2269351"/>
                </a:cubicBezTo>
                <a:close/>
                <a:moveTo>
                  <a:pt x="2441838" y="2269351"/>
                </a:moveTo>
                <a:cubicBezTo>
                  <a:pt x="2480486" y="2269351"/>
                  <a:pt x="2511816" y="2301554"/>
                  <a:pt x="2511816" y="2341278"/>
                </a:cubicBezTo>
                <a:cubicBezTo>
                  <a:pt x="2511816" y="2381002"/>
                  <a:pt x="2480486" y="2413205"/>
                  <a:pt x="2441838" y="2413205"/>
                </a:cubicBezTo>
                <a:cubicBezTo>
                  <a:pt x="2403190" y="2413205"/>
                  <a:pt x="2371859" y="2381002"/>
                  <a:pt x="2371859" y="2341278"/>
                </a:cubicBezTo>
                <a:cubicBezTo>
                  <a:pt x="2371859" y="2301554"/>
                  <a:pt x="2403190" y="2269351"/>
                  <a:pt x="2441838" y="2269351"/>
                </a:cubicBezTo>
                <a:close/>
                <a:moveTo>
                  <a:pt x="4612378" y="2263042"/>
                </a:moveTo>
                <a:cubicBezTo>
                  <a:pt x="4651025" y="2263042"/>
                  <a:pt x="4682356" y="2295245"/>
                  <a:pt x="4682356" y="2334968"/>
                </a:cubicBezTo>
                <a:cubicBezTo>
                  <a:pt x="4682356" y="2374693"/>
                  <a:pt x="4651025" y="2406896"/>
                  <a:pt x="4612378" y="2406896"/>
                </a:cubicBezTo>
                <a:cubicBezTo>
                  <a:pt x="4573730" y="2406896"/>
                  <a:pt x="4542399" y="2374693"/>
                  <a:pt x="4542399" y="2334968"/>
                </a:cubicBezTo>
                <a:cubicBezTo>
                  <a:pt x="4542399" y="2295245"/>
                  <a:pt x="4573730" y="2263042"/>
                  <a:pt x="4612378" y="2263042"/>
                </a:cubicBezTo>
                <a:close/>
                <a:moveTo>
                  <a:pt x="4422036" y="2263042"/>
                </a:moveTo>
                <a:cubicBezTo>
                  <a:pt x="4460684" y="2263042"/>
                  <a:pt x="4492015" y="2295245"/>
                  <a:pt x="4492015" y="2334968"/>
                </a:cubicBezTo>
                <a:cubicBezTo>
                  <a:pt x="4492015" y="2374693"/>
                  <a:pt x="4460684" y="2406896"/>
                  <a:pt x="4422036" y="2406896"/>
                </a:cubicBezTo>
                <a:cubicBezTo>
                  <a:pt x="4383388" y="2406896"/>
                  <a:pt x="4352058" y="2374693"/>
                  <a:pt x="4352058" y="2334968"/>
                </a:cubicBezTo>
                <a:cubicBezTo>
                  <a:pt x="4352058" y="2295245"/>
                  <a:pt x="4383388" y="2263042"/>
                  <a:pt x="4422036" y="2263042"/>
                </a:cubicBezTo>
                <a:close/>
                <a:moveTo>
                  <a:pt x="4214901" y="2263042"/>
                </a:moveTo>
                <a:cubicBezTo>
                  <a:pt x="4253549" y="2263042"/>
                  <a:pt x="4284879" y="2295245"/>
                  <a:pt x="4284879" y="2334968"/>
                </a:cubicBezTo>
                <a:cubicBezTo>
                  <a:pt x="4284879" y="2374693"/>
                  <a:pt x="4253549" y="2406896"/>
                  <a:pt x="4214901" y="2406896"/>
                </a:cubicBezTo>
                <a:cubicBezTo>
                  <a:pt x="4176253" y="2406896"/>
                  <a:pt x="4144923" y="2374693"/>
                  <a:pt x="4144923" y="2334968"/>
                </a:cubicBezTo>
                <a:cubicBezTo>
                  <a:pt x="4144923" y="2295245"/>
                  <a:pt x="4176253" y="2263042"/>
                  <a:pt x="4214901" y="2263042"/>
                </a:cubicBezTo>
                <a:close/>
                <a:moveTo>
                  <a:pt x="4025493" y="2263042"/>
                </a:moveTo>
                <a:cubicBezTo>
                  <a:pt x="4064141" y="2263042"/>
                  <a:pt x="4095471" y="2295245"/>
                  <a:pt x="4095471" y="2334968"/>
                </a:cubicBezTo>
                <a:cubicBezTo>
                  <a:pt x="4095471" y="2374693"/>
                  <a:pt x="4064141" y="2406896"/>
                  <a:pt x="4025493" y="2406896"/>
                </a:cubicBezTo>
                <a:cubicBezTo>
                  <a:pt x="3986845" y="2406896"/>
                  <a:pt x="3955514" y="2374693"/>
                  <a:pt x="3955514" y="2334968"/>
                </a:cubicBezTo>
                <a:cubicBezTo>
                  <a:pt x="3955514" y="2295245"/>
                  <a:pt x="3986845" y="2263042"/>
                  <a:pt x="4025493" y="2263042"/>
                </a:cubicBezTo>
                <a:close/>
                <a:moveTo>
                  <a:pt x="1453108" y="2092065"/>
                </a:moveTo>
                <a:cubicBezTo>
                  <a:pt x="1491755" y="2092065"/>
                  <a:pt x="1523086" y="2124268"/>
                  <a:pt x="1523086" y="2163992"/>
                </a:cubicBezTo>
                <a:cubicBezTo>
                  <a:pt x="1523086" y="2203716"/>
                  <a:pt x="1491755" y="2235919"/>
                  <a:pt x="1453108" y="2235919"/>
                </a:cubicBezTo>
                <a:cubicBezTo>
                  <a:pt x="1414460" y="2235919"/>
                  <a:pt x="1383129" y="2203716"/>
                  <a:pt x="1383129" y="2163992"/>
                </a:cubicBezTo>
                <a:cubicBezTo>
                  <a:pt x="1383129" y="2124268"/>
                  <a:pt x="1414460" y="2092065"/>
                  <a:pt x="1453108" y="2092065"/>
                </a:cubicBezTo>
                <a:close/>
                <a:moveTo>
                  <a:pt x="1262767" y="2092065"/>
                </a:moveTo>
                <a:cubicBezTo>
                  <a:pt x="1301415" y="2092065"/>
                  <a:pt x="1332746" y="2124268"/>
                  <a:pt x="1332746" y="2163992"/>
                </a:cubicBezTo>
                <a:cubicBezTo>
                  <a:pt x="1332746" y="2203716"/>
                  <a:pt x="1301415" y="2235919"/>
                  <a:pt x="1262767" y="2235919"/>
                </a:cubicBezTo>
                <a:cubicBezTo>
                  <a:pt x="1224119" y="2235919"/>
                  <a:pt x="1192789" y="2203716"/>
                  <a:pt x="1192789" y="2163992"/>
                </a:cubicBezTo>
                <a:cubicBezTo>
                  <a:pt x="1192789" y="2124268"/>
                  <a:pt x="1224119" y="2092065"/>
                  <a:pt x="1262767" y="2092065"/>
                </a:cubicBezTo>
                <a:close/>
                <a:moveTo>
                  <a:pt x="1055631" y="2092065"/>
                </a:moveTo>
                <a:cubicBezTo>
                  <a:pt x="1094279" y="2092065"/>
                  <a:pt x="1125610" y="2124268"/>
                  <a:pt x="1125610" y="2163992"/>
                </a:cubicBezTo>
                <a:cubicBezTo>
                  <a:pt x="1125610" y="2203716"/>
                  <a:pt x="1094279" y="2235919"/>
                  <a:pt x="1055631" y="2235919"/>
                </a:cubicBezTo>
                <a:cubicBezTo>
                  <a:pt x="1016984" y="2235919"/>
                  <a:pt x="985654" y="2203716"/>
                  <a:pt x="985654" y="2163992"/>
                </a:cubicBezTo>
                <a:cubicBezTo>
                  <a:pt x="985654" y="2124268"/>
                  <a:pt x="1016984" y="2092065"/>
                  <a:pt x="1055631" y="2092065"/>
                </a:cubicBezTo>
                <a:close/>
                <a:moveTo>
                  <a:pt x="866223" y="2092065"/>
                </a:moveTo>
                <a:cubicBezTo>
                  <a:pt x="904871" y="2092065"/>
                  <a:pt x="936201" y="2124268"/>
                  <a:pt x="936201" y="2163992"/>
                </a:cubicBezTo>
                <a:cubicBezTo>
                  <a:pt x="936201" y="2203716"/>
                  <a:pt x="904871" y="2235919"/>
                  <a:pt x="866223" y="2235919"/>
                </a:cubicBezTo>
                <a:cubicBezTo>
                  <a:pt x="827576" y="2235919"/>
                  <a:pt x="796245" y="2203716"/>
                  <a:pt x="796245" y="2163992"/>
                </a:cubicBezTo>
                <a:cubicBezTo>
                  <a:pt x="796245" y="2124268"/>
                  <a:pt x="827576" y="2092065"/>
                  <a:pt x="866223" y="2092065"/>
                </a:cubicBezTo>
                <a:close/>
                <a:moveTo>
                  <a:pt x="656863" y="2090803"/>
                </a:moveTo>
                <a:cubicBezTo>
                  <a:pt x="695511" y="2090803"/>
                  <a:pt x="726841" y="2123006"/>
                  <a:pt x="726841" y="2162729"/>
                </a:cubicBezTo>
                <a:cubicBezTo>
                  <a:pt x="726841" y="2202454"/>
                  <a:pt x="695511" y="2234657"/>
                  <a:pt x="656863" y="2234657"/>
                </a:cubicBezTo>
                <a:cubicBezTo>
                  <a:pt x="618215" y="2234657"/>
                  <a:pt x="586885" y="2202454"/>
                  <a:pt x="586885" y="2162729"/>
                </a:cubicBezTo>
                <a:cubicBezTo>
                  <a:pt x="586885" y="2123006"/>
                  <a:pt x="618215" y="2090803"/>
                  <a:pt x="656863" y="2090803"/>
                </a:cubicBezTo>
                <a:close/>
                <a:moveTo>
                  <a:pt x="466522" y="2090803"/>
                </a:moveTo>
                <a:cubicBezTo>
                  <a:pt x="505170" y="2090803"/>
                  <a:pt x="536501" y="2123006"/>
                  <a:pt x="536501" y="2162729"/>
                </a:cubicBezTo>
                <a:cubicBezTo>
                  <a:pt x="536501" y="2202454"/>
                  <a:pt x="505170" y="2234657"/>
                  <a:pt x="466522" y="2234657"/>
                </a:cubicBezTo>
                <a:cubicBezTo>
                  <a:pt x="427874" y="2234657"/>
                  <a:pt x="396544" y="2202454"/>
                  <a:pt x="396544" y="2162729"/>
                </a:cubicBezTo>
                <a:cubicBezTo>
                  <a:pt x="396544" y="2123006"/>
                  <a:pt x="427874" y="2090803"/>
                  <a:pt x="466522" y="2090803"/>
                </a:cubicBezTo>
                <a:close/>
                <a:moveTo>
                  <a:pt x="259387" y="2090803"/>
                </a:moveTo>
                <a:cubicBezTo>
                  <a:pt x="298035" y="2090803"/>
                  <a:pt x="329365" y="2123006"/>
                  <a:pt x="329365" y="2162729"/>
                </a:cubicBezTo>
                <a:cubicBezTo>
                  <a:pt x="329365" y="2202454"/>
                  <a:pt x="298035" y="2234657"/>
                  <a:pt x="259387" y="2234657"/>
                </a:cubicBezTo>
                <a:cubicBezTo>
                  <a:pt x="220739" y="2234657"/>
                  <a:pt x="189409" y="2202454"/>
                  <a:pt x="189409" y="2162729"/>
                </a:cubicBezTo>
                <a:cubicBezTo>
                  <a:pt x="189409" y="2123006"/>
                  <a:pt x="220739" y="2090803"/>
                  <a:pt x="259387" y="2090803"/>
                </a:cubicBezTo>
                <a:close/>
                <a:moveTo>
                  <a:pt x="69979" y="2090803"/>
                </a:moveTo>
                <a:cubicBezTo>
                  <a:pt x="108627" y="2090803"/>
                  <a:pt x="139957" y="2123006"/>
                  <a:pt x="139957" y="2162729"/>
                </a:cubicBezTo>
                <a:cubicBezTo>
                  <a:pt x="139957" y="2202454"/>
                  <a:pt x="108627" y="2234657"/>
                  <a:pt x="69979" y="2234657"/>
                </a:cubicBezTo>
                <a:cubicBezTo>
                  <a:pt x="31331" y="2234657"/>
                  <a:pt x="0" y="2202454"/>
                  <a:pt x="0" y="2162729"/>
                </a:cubicBezTo>
                <a:cubicBezTo>
                  <a:pt x="0" y="2123006"/>
                  <a:pt x="31331" y="2090803"/>
                  <a:pt x="69979" y="2090803"/>
                </a:cubicBezTo>
                <a:close/>
                <a:moveTo>
                  <a:pt x="2240519" y="2084493"/>
                </a:moveTo>
                <a:cubicBezTo>
                  <a:pt x="2279166" y="2084493"/>
                  <a:pt x="2310497" y="2116696"/>
                  <a:pt x="2310497" y="2156420"/>
                </a:cubicBezTo>
                <a:cubicBezTo>
                  <a:pt x="2310497" y="2196144"/>
                  <a:pt x="2279166" y="2228347"/>
                  <a:pt x="2240519" y="2228347"/>
                </a:cubicBezTo>
                <a:cubicBezTo>
                  <a:pt x="2201871" y="2228347"/>
                  <a:pt x="2170540" y="2196144"/>
                  <a:pt x="2170540" y="2156420"/>
                </a:cubicBezTo>
                <a:cubicBezTo>
                  <a:pt x="2170540" y="2116696"/>
                  <a:pt x="2201871" y="2084493"/>
                  <a:pt x="2240519" y="2084493"/>
                </a:cubicBezTo>
                <a:close/>
                <a:moveTo>
                  <a:pt x="2050178" y="2084493"/>
                </a:moveTo>
                <a:cubicBezTo>
                  <a:pt x="2088826" y="2084493"/>
                  <a:pt x="2120156" y="2116696"/>
                  <a:pt x="2120156" y="2156420"/>
                </a:cubicBezTo>
                <a:cubicBezTo>
                  <a:pt x="2120156" y="2196144"/>
                  <a:pt x="2088826" y="2228347"/>
                  <a:pt x="2050178" y="2228347"/>
                </a:cubicBezTo>
                <a:cubicBezTo>
                  <a:pt x="2011530" y="2228347"/>
                  <a:pt x="1980200" y="2196144"/>
                  <a:pt x="1980200" y="2156420"/>
                </a:cubicBezTo>
                <a:cubicBezTo>
                  <a:pt x="1980200" y="2116696"/>
                  <a:pt x="2011530" y="2084493"/>
                  <a:pt x="2050178" y="2084493"/>
                </a:cubicBezTo>
                <a:close/>
                <a:moveTo>
                  <a:pt x="1843042" y="2084493"/>
                </a:moveTo>
                <a:cubicBezTo>
                  <a:pt x="1881690" y="2084493"/>
                  <a:pt x="1913021" y="2116696"/>
                  <a:pt x="1913021" y="2156420"/>
                </a:cubicBezTo>
                <a:cubicBezTo>
                  <a:pt x="1913021" y="2196144"/>
                  <a:pt x="1881690" y="2228347"/>
                  <a:pt x="1843042" y="2228347"/>
                </a:cubicBezTo>
                <a:cubicBezTo>
                  <a:pt x="1804394" y="2228347"/>
                  <a:pt x="1773064" y="2196144"/>
                  <a:pt x="1773064" y="2156420"/>
                </a:cubicBezTo>
                <a:cubicBezTo>
                  <a:pt x="1773064" y="2116696"/>
                  <a:pt x="1804394" y="2084493"/>
                  <a:pt x="1843042" y="2084493"/>
                </a:cubicBezTo>
                <a:close/>
                <a:moveTo>
                  <a:pt x="1653634" y="2084493"/>
                </a:moveTo>
                <a:cubicBezTo>
                  <a:pt x="1692282" y="2084493"/>
                  <a:pt x="1723612" y="2116696"/>
                  <a:pt x="1723612" y="2156420"/>
                </a:cubicBezTo>
                <a:cubicBezTo>
                  <a:pt x="1723612" y="2196144"/>
                  <a:pt x="1692282" y="2228347"/>
                  <a:pt x="1653634" y="2228347"/>
                </a:cubicBezTo>
                <a:cubicBezTo>
                  <a:pt x="1614986" y="2228347"/>
                  <a:pt x="1583655" y="2196144"/>
                  <a:pt x="1583655" y="2156420"/>
                </a:cubicBezTo>
                <a:cubicBezTo>
                  <a:pt x="1583655" y="2116696"/>
                  <a:pt x="1614986" y="2084493"/>
                  <a:pt x="1653634" y="2084493"/>
                </a:cubicBezTo>
                <a:close/>
                <a:moveTo>
                  <a:pt x="3824967" y="2081332"/>
                </a:moveTo>
                <a:cubicBezTo>
                  <a:pt x="3863614" y="2081332"/>
                  <a:pt x="3894945" y="2113535"/>
                  <a:pt x="3894945" y="2153259"/>
                </a:cubicBezTo>
                <a:cubicBezTo>
                  <a:pt x="3894945" y="2192983"/>
                  <a:pt x="3863614" y="2225186"/>
                  <a:pt x="3824967" y="2225186"/>
                </a:cubicBezTo>
                <a:cubicBezTo>
                  <a:pt x="3786319" y="2225186"/>
                  <a:pt x="3754988" y="2192983"/>
                  <a:pt x="3754988" y="2153259"/>
                </a:cubicBezTo>
                <a:cubicBezTo>
                  <a:pt x="3754988" y="2113535"/>
                  <a:pt x="3786319" y="2081332"/>
                  <a:pt x="3824967" y="2081332"/>
                </a:cubicBezTo>
                <a:close/>
                <a:moveTo>
                  <a:pt x="3634626" y="2081332"/>
                </a:moveTo>
                <a:cubicBezTo>
                  <a:pt x="3673274" y="2081332"/>
                  <a:pt x="3704604" y="2113535"/>
                  <a:pt x="3704604" y="2153259"/>
                </a:cubicBezTo>
                <a:cubicBezTo>
                  <a:pt x="3704604" y="2192983"/>
                  <a:pt x="3673274" y="2225186"/>
                  <a:pt x="3634626" y="2225186"/>
                </a:cubicBezTo>
                <a:cubicBezTo>
                  <a:pt x="3595978" y="2225186"/>
                  <a:pt x="3564648" y="2192983"/>
                  <a:pt x="3564648" y="2153259"/>
                </a:cubicBezTo>
                <a:cubicBezTo>
                  <a:pt x="3564648" y="2113535"/>
                  <a:pt x="3595978" y="2081332"/>
                  <a:pt x="3634626" y="2081332"/>
                </a:cubicBezTo>
                <a:close/>
                <a:moveTo>
                  <a:pt x="3427490" y="2081332"/>
                </a:moveTo>
                <a:cubicBezTo>
                  <a:pt x="3466138" y="2081332"/>
                  <a:pt x="3497469" y="2113535"/>
                  <a:pt x="3497469" y="2153259"/>
                </a:cubicBezTo>
                <a:cubicBezTo>
                  <a:pt x="3497469" y="2192983"/>
                  <a:pt x="3466138" y="2225186"/>
                  <a:pt x="3427490" y="2225186"/>
                </a:cubicBezTo>
                <a:cubicBezTo>
                  <a:pt x="3388842" y="2225186"/>
                  <a:pt x="3357512" y="2192983"/>
                  <a:pt x="3357512" y="2153259"/>
                </a:cubicBezTo>
                <a:cubicBezTo>
                  <a:pt x="3357512" y="2113535"/>
                  <a:pt x="3388842" y="2081332"/>
                  <a:pt x="3427490" y="2081332"/>
                </a:cubicBezTo>
                <a:close/>
                <a:moveTo>
                  <a:pt x="3238082" y="2081332"/>
                </a:moveTo>
                <a:cubicBezTo>
                  <a:pt x="3276730" y="2081332"/>
                  <a:pt x="3308060" y="2113535"/>
                  <a:pt x="3308060" y="2153259"/>
                </a:cubicBezTo>
                <a:cubicBezTo>
                  <a:pt x="3308060" y="2192983"/>
                  <a:pt x="3276730" y="2225186"/>
                  <a:pt x="3238082" y="2225186"/>
                </a:cubicBezTo>
                <a:cubicBezTo>
                  <a:pt x="3199434" y="2225186"/>
                  <a:pt x="3168104" y="2192983"/>
                  <a:pt x="3168104" y="2153259"/>
                </a:cubicBezTo>
                <a:cubicBezTo>
                  <a:pt x="3168104" y="2113535"/>
                  <a:pt x="3199434" y="2081332"/>
                  <a:pt x="3238082" y="2081332"/>
                </a:cubicBezTo>
                <a:close/>
                <a:moveTo>
                  <a:pt x="3028722" y="2080070"/>
                </a:moveTo>
                <a:cubicBezTo>
                  <a:pt x="3067370" y="2080070"/>
                  <a:pt x="3098700" y="2112273"/>
                  <a:pt x="3098700" y="2151996"/>
                </a:cubicBezTo>
                <a:cubicBezTo>
                  <a:pt x="3098700" y="2191721"/>
                  <a:pt x="3067370" y="2223924"/>
                  <a:pt x="3028722" y="2223924"/>
                </a:cubicBezTo>
                <a:cubicBezTo>
                  <a:pt x="2990074" y="2223924"/>
                  <a:pt x="2958744" y="2191721"/>
                  <a:pt x="2958744" y="2151996"/>
                </a:cubicBezTo>
                <a:cubicBezTo>
                  <a:pt x="2958744" y="2112273"/>
                  <a:pt x="2990074" y="2080070"/>
                  <a:pt x="3028722" y="2080070"/>
                </a:cubicBezTo>
                <a:close/>
                <a:moveTo>
                  <a:pt x="2838381" y="2080070"/>
                </a:moveTo>
                <a:cubicBezTo>
                  <a:pt x="2877029" y="2080070"/>
                  <a:pt x="2908360" y="2112273"/>
                  <a:pt x="2908360" y="2151996"/>
                </a:cubicBezTo>
                <a:cubicBezTo>
                  <a:pt x="2908360" y="2191721"/>
                  <a:pt x="2877029" y="2223924"/>
                  <a:pt x="2838381" y="2223924"/>
                </a:cubicBezTo>
                <a:cubicBezTo>
                  <a:pt x="2799733" y="2223924"/>
                  <a:pt x="2768403" y="2191721"/>
                  <a:pt x="2768403" y="2151996"/>
                </a:cubicBezTo>
                <a:cubicBezTo>
                  <a:pt x="2768403" y="2112273"/>
                  <a:pt x="2799733" y="2080070"/>
                  <a:pt x="2838381" y="2080070"/>
                </a:cubicBezTo>
                <a:close/>
                <a:moveTo>
                  <a:pt x="2631246" y="2080070"/>
                </a:moveTo>
                <a:cubicBezTo>
                  <a:pt x="2669894" y="2080070"/>
                  <a:pt x="2701224" y="2112273"/>
                  <a:pt x="2701224" y="2151996"/>
                </a:cubicBezTo>
                <a:cubicBezTo>
                  <a:pt x="2701224" y="2191721"/>
                  <a:pt x="2669894" y="2223924"/>
                  <a:pt x="2631246" y="2223924"/>
                </a:cubicBezTo>
                <a:cubicBezTo>
                  <a:pt x="2592598" y="2223924"/>
                  <a:pt x="2561268" y="2191721"/>
                  <a:pt x="2561268" y="2151996"/>
                </a:cubicBezTo>
                <a:cubicBezTo>
                  <a:pt x="2561268" y="2112273"/>
                  <a:pt x="2592598" y="2080070"/>
                  <a:pt x="2631246" y="2080070"/>
                </a:cubicBezTo>
                <a:close/>
                <a:moveTo>
                  <a:pt x="2441838" y="2080070"/>
                </a:moveTo>
                <a:cubicBezTo>
                  <a:pt x="2480486" y="2080070"/>
                  <a:pt x="2511816" y="2112273"/>
                  <a:pt x="2511816" y="2151996"/>
                </a:cubicBezTo>
                <a:cubicBezTo>
                  <a:pt x="2511816" y="2191721"/>
                  <a:pt x="2480486" y="2223924"/>
                  <a:pt x="2441838" y="2223924"/>
                </a:cubicBezTo>
                <a:cubicBezTo>
                  <a:pt x="2403190" y="2223924"/>
                  <a:pt x="2371859" y="2191721"/>
                  <a:pt x="2371859" y="2151996"/>
                </a:cubicBezTo>
                <a:cubicBezTo>
                  <a:pt x="2371859" y="2112273"/>
                  <a:pt x="2403190" y="2080070"/>
                  <a:pt x="2441838" y="2080070"/>
                </a:cubicBezTo>
                <a:close/>
                <a:moveTo>
                  <a:pt x="4612378" y="2073760"/>
                </a:moveTo>
                <a:cubicBezTo>
                  <a:pt x="4651025" y="2073760"/>
                  <a:pt x="4682356" y="2105963"/>
                  <a:pt x="4682356" y="2145687"/>
                </a:cubicBezTo>
                <a:cubicBezTo>
                  <a:pt x="4682356" y="2185411"/>
                  <a:pt x="4651025" y="2217614"/>
                  <a:pt x="4612378" y="2217614"/>
                </a:cubicBezTo>
                <a:cubicBezTo>
                  <a:pt x="4573730" y="2217614"/>
                  <a:pt x="4542399" y="2185411"/>
                  <a:pt x="4542399" y="2145687"/>
                </a:cubicBezTo>
                <a:cubicBezTo>
                  <a:pt x="4542399" y="2105963"/>
                  <a:pt x="4573730" y="2073760"/>
                  <a:pt x="4612378" y="2073760"/>
                </a:cubicBezTo>
                <a:close/>
                <a:moveTo>
                  <a:pt x="4422036" y="2073760"/>
                </a:moveTo>
                <a:cubicBezTo>
                  <a:pt x="4460684" y="2073760"/>
                  <a:pt x="4492015" y="2105963"/>
                  <a:pt x="4492015" y="2145687"/>
                </a:cubicBezTo>
                <a:cubicBezTo>
                  <a:pt x="4492015" y="2185411"/>
                  <a:pt x="4460684" y="2217614"/>
                  <a:pt x="4422036" y="2217614"/>
                </a:cubicBezTo>
                <a:cubicBezTo>
                  <a:pt x="4383388" y="2217614"/>
                  <a:pt x="4352058" y="2185411"/>
                  <a:pt x="4352058" y="2145687"/>
                </a:cubicBezTo>
                <a:cubicBezTo>
                  <a:pt x="4352058" y="2105963"/>
                  <a:pt x="4383388" y="2073760"/>
                  <a:pt x="4422036" y="2073760"/>
                </a:cubicBezTo>
                <a:close/>
                <a:moveTo>
                  <a:pt x="4214901" y="2073760"/>
                </a:moveTo>
                <a:cubicBezTo>
                  <a:pt x="4253549" y="2073760"/>
                  <a:pt x="4284879" y="2105963"/>
                  <a:pt x="4284879" y="2145687"/>
                </a:cubicBezTo>
                <a:cubicBezTo>
                  <a:pt x="4284879" y="2185411"/>
                  <a:pt x="4253549" y="2217614"/>
                  <a:pt x="4214901" y="2217614"/>
                </a:cubicBezTo>
                <a:cubicBezTo>
                  <a:pt x="4176253" y="2217614"/>
                  <a:pt x="4144923" y="2185411"/>
                  <a:pt x="4144923" y="2145687"/>
                </a:cubicBezTo>
                <a:cubicBezTo>
                  <a:pt x="4144923" y="2105963"/>
                  <a:pt x="4176253" y="2073760"/>
                  <a:pt x="4214901" y="2073760"/>
                </a:cubicBezTo>
                <a:close/>
                <a:moveTo>
                  <a:pt x="4025493" y="2073760"/>
                </a:moveTo>
                <a:cubicBezTo>
                  <a:pt x="4064141" y="2073760"/>
                  <a:pt x="4095471" y="2105963"/>
                  <a:pt x="4095471" y="2145687"/>
                </a:cubicBezTo>
                <a:cubicBezTo>
                  <a:pt x="4095471" y="2185411"/>
                  <a:pt x="4064141" y="2217614"/>
                  <a:pt x="4025493" y="2217614"/>
                </a:cubicBezTo>
                <a:cubicBezTo>
                  <a:pt x="3986845" y="2217614"/>
                  <a:pt x="3955514" y="2185411"/>
                  <a:pt x="3955514" y="2145687"/>
                </a:cubicBezTo>
                <a:cubicBezTo>
                  <a:pt x="3955514" y="2105963"/>
                  <a:pt x="3986845" y="2073760"/>
                  <a:pt x="4025493" y="2073760"/>
                </a:cubicBezTo>
                <a:close/>
                <a:moveTo>
                  <a:pt x="1453108" y="1896474"/>
                </a:moveTo>
                <a:cubicBezTo>
                  <a:pt x="1491755" y="1896474"/>
                  <a:pt x="1523086" y="1928677"/>
                  <a:pt x="1523086" y="1968401"/>
                </a:cubicBezTo>
                <a:cubicBezTo>
                  <a:pt x="1523086" y="2008125"/>
                  <a:pt x="1491755" y="2040328"/>
                  <a:pt x="1453108" y="2040328"/>
                </a:cubicBezTo>
                <a:cubicBezTo>
                  <a:pt x="1414460" y="2040328"/>
                  <a:pt x="1383129" y="2008125"/>
                  <a:pt x="1383129" y="1968401"/>
                </a:cubicBezTo>
                <a:cubicBezTo>
                  <a:pt x="1383129" y="1928677"/>
                  <a:pt x="1414460" y="1896474"/>
                  <a:pt x="1453108" y="1896474"/>
                </a:cubicBezTo>
                <a:close/>
                <a:moveTo>
                  <a:pt x="1262767" y="1896474"/>
                </a:moveTo>
                <a:cubicBezTo>
                  <a:pt x="1301415" y="1896474"/>
                  <a:pt x="1332746" y="1928677"/>
                  <a:pt x="1332746" y="1968401"/>
                </a:cubicBezTo>
                <a:cubicBezTo>
                  <a:pt x="1332746" y="2008125"/>
                  <a:pt x="1301415" y="2040328"/>
                  <a:pt x="1262767" y="2040328"/>
                </a:cubicBezTo>
                <a:cubicBezTo>
                  <a:pt x="1224119" y="2040328"/>
                  <a:pt x="1192789" y="2008125"/>
                  <a:pt x="1192789" y="1968401"/>
                </a:cubicBezTo>
                <a:cubicBezTo>
                  <a:pt x="1192789" y="1928677"/>
                  <a:pt x="1224119" y="1896474"/>
                  <a:pt x="1262767" y="1896474"/>
                </a:cubicBezTo>
                <a:close/>
                <a:moveTo>
                  <a:pt x="1055631" y="1896474"/>
                </a:moveTo>
                <a:cubicBezTo>
                  <a:pt x="1094279" y="1896474"/>
                  <a:pt x="1125610" y="1928677"/>
                  <a:pt x="1125610" y="1968401"/>
                </a:cubicBezTo>
                <a:cubicBezTo>
                  <a:pt x="1125610" y="2008125"/>
                  <a:pt x="1094279" y="2040328"/>
                  <a:pt x="1055631" y="2040328"/>
                </a:cubicBezTo>
                <a:cubicBezTo>
                  <a:pt x="1016984" y="2040328"/>
                  <a:pt x="985654" y="2008125"/>
                  <a:pt x="985654" y="1968401"/>
                </a:cubicBezTo>
                <a:cubicBezTo>
                  <a:pt x="985654" y="1928677"/>
                  <a:pt x="1016984" y="1896474"/>
                  <a:pt x="1055631" y="1896474"/>
                </a:cubicBezTo>
                <a:close/>
                <a:moveTo>
                  <a:pt x="866223" y="1896474"/>
                </a:moveTo>
                <a:cubicBezTo>
                  <a:pt x="904871" y="1896474"/>
                  <a:pt x="936201" y="1928677"/>
                  <a:pt x="936201" y="1968401"/>
                </a:cubicBezTo>
                <a:cubicBezTo>
                  <a:pt x="936201" y="2008125"/>
                  <a:pt x="904871" y="2040328"/>
                  <a:pt x="866223" y="2040328"/>
                </a:cubicBezTo>
                <a:cubicBezTo>
                  <a:pt x="827576" y="2040328"/>
                  <a:pt x="796245" y="2008125"/>
                  <a:pt x="796245" y="1968401"/>
                </a:cubicBezTo>
                <a:cubicBezTo>
                  <a:pt x="796245" y="1928677"/>
                  <a:pt x="827576" y="1896474"/>
                  <a:pt x="866223" y="1896474"/>
                </a:cubicBezTo>
                <a:close/>
                <a:moveTo>
                  <a:pt x="656863" y="1895212"/>
                </a:moveTo>
                <a:cubicBezTo>
                  <a:pt x="695511" y="1895212"/>
                  <a:pt x="726841" y="1927415"/>
                  <a:pt x="726841" y="1967139"/>
                </a:cubicBezTo>
                <a:cubicBezTo>
                  <a:pt x="726841" y="2006863"/>
                  <a:pt x="695511" y="2039066"/>
                  <a:pt x="656863" y="2039066"/>
                </a:cubicBezTo>
                <a:cubicBezTo>
                  <a:pt x="618215" y="2039066"/>
                  <a:pt x="586885" y="2006863"/>
                  <a:pt x="586885" y="1967139"/>
                </a:cubicBezTo>
                <a:cubicBezTo>
                  <a:pt x="586885" y="1927415"/>
                  <a:pt x="618215" y="1895212"/>
                  <a:pt x="656863" y="1895212"/>
                </a:cubicBezTo>
                <a:close/>
                <a:moveTo>
                  <a:pt x="466522" y="1895212"/>
                </a:moveTo>
                <a:cubicBezTo>
                  <a:pt x="505170" y="1895212"/>
                  <a:pt x="536501" y="1927415"/>
                  <a:pt x="536501" y="1967139"/>
                </a:cubicBezTo>
                <a:cubicBezTo>
                  <a:pt x="536501" y="2006863"/>
                  <a:pt x="505170" y="2039066"/>
                  <a:pt x="466522" y="2039066"/>
                </a:cubicBezTo>
                <a:cubicBezTo>
                  <a:pt x="427874" y="2039066"/>
                  <a:pt x="396544" y="2006863"/>
                  <a:pt x="396544" y="1967139"/>
                </a:cubicBezTo>
                <a:cubicBezTo>
                  <a:pt x="396544" y="1927415"/>
                  <a:pt x="427874" y="1895212"/>
                  <a:pt x="466522" y="1895212"/>
                </a:cubicBezTo>
                <a:close/>
                <a:moveTo>
                  <a:pt x="259387" y="1895212"/>
                </a:moveTo>
                <a:cubicBezTo>
                  <a:pt x="298035" y="1895212"/>
                  <a:pt x="329365" y="1927415"/>
                  <a:pt x="329365" y="1967139"/>
                </a:cubicBezTo>
                <a:cubicBezTo>
                  <a:pt x="329365" y="2006863"/>
                  <a:pt x="298035" y="2039066"/>
                  <a:pt x="259387" y="2039066"/>
                </a:cubicBezTo>
                <a:cubicBezTo>
                  <a:pt x="220739" y="2039066"/>
                  <a:pt x="189409" y="2006863"/>
                  <a:pt x="189409" y="1967139"/>
                </a:cubicBezTo>
                <a:cubicBezTo>
                  <a:pt x="189409" y="1927415"/>
                  <a:pt x="220739" y="1895212"/>
                  <a:pt x="259387" y="1895212"/>
                </a:cubicBezTo>
                <a:close/>
                <a:moveTo>
                  <a:pt x="69979" y="1895212"/>
                </a:moveTo>
                <a:cubicBezTo>
                  <a:pt x="108627" y="1895212"/>
                  <a:pt x="139957" y="1927415"/>
                  <a:pt x="139957" y="1967139"/>
                </a:cubicBezTo>
                <a:cubicBezTo>
                  <a:pt x="139957" y="2006863"/>
                  <a:pt x="108627" y="2039066"/>
                  <a:pt x="69979" y="2039066"/>
                </a:cubicBezTo>
                <a:cubicBezTo>
                  <a:pt x="31331" y="2039066"/>
                  <a:pt x="0" y="2006863"/>
                  <a:pt x="0" y="1967139"/>
                </a:cubicBezTo>
                <a:cubicBezTo>
                  <a:pt x="0" y="1927415"/>
                  <a:pt x="31331" y="1895212"/>
                  <a:pt x="69979" y="1895212"/>
                </a:cubicBezTo>
                <a:close/>
                <a:moveTo>
                  <a:pt x="2240519" y="1888902"/>
                </a:moveTo>
                <a:cubicBezTo>
                  <a:pt x="2279166" y="1888902"/>
                  <a:pt x="2310497" y="1921105"/>
                  <a:pt x="2310497" y="1960829"/>
                </a:cubicBezTo>
                <a:cubicBezTo>
                  <a:pt x="2310497" y="2000553"/>
                  <a:pt x="2279166" y="2032756"/>
                  <a:pt x="2240519" y="2032756"/>
                </a:cubicBezTo>
                <a:cubicBezTo>
                  <a:pt x="2201871" y="2032756"/>
                  <a:pt x="2170540" y="2000553"/>
                  <a:pt x="2170540" y="1960829"/>
                </a:cubicBezTo>
                <a:cubicBezTo>
                  <a:pt x="2170540" y="1921105"/>
                  <a:pt x="2201871" y="1888902"/>
                  <a:pt x="2240519" y="1888902"/>
                </a:cubicBezTo>
                <a:close/>
                <a:moveTo>
                  <a:pt x="2050178" y="1888902"/>
                </a:moveTo>
                <a:cubicBezTo>
                  <a:pt x="2088826" y="1888902"/>
                  <a:pt x="2120156" y="1921105"/>
                  <a:pt x="2120156" y="1960829"/>
                </a:cubicBezTo>
                <a:cubicBezTo>
                  <a:pt x="2120156" y="2000553"/>
                  <a:pt x="2088826" y="2032756"/>
                  <a:pt x="2050178" y="2032756"/>
                </a:cubicBezTo>
                <a:cubicBezTo>
                  <a:pt x="2011530" y="2032756"/>
                  <a:pt x="1980200" y="2000553"/>
                  <a:pt x="1980200" y="1960829"/>
                </a:cubicBezTo>
                <a:cubicBezTo>
                  <a:pt x="1980200" y="1921105"/>
                  <a:pt x="2011530" y="1888902"/>
                  <a:pt x="2050178" y="1888902"/>
                </a:cubicBezTo>
                <a:close/>
                <a:moveTo>
                  <a:pt x="1843042" y="1888902"/>
                </a:moveTo>
                <a:cubicBezTo>
                  <a:pt x="1881690" y="1888902"/>
                  <a:pt x="1913021" y="1921105"/>
                  <a:pt x="1913021" y="1960829"/>
                </a:cubicBezTo>
                <a:cubicBezTo>
                  <a:pt x="1913021" y="2000553"/>
                  <a:pt x="1881690" y="2032756"/>
                  <a:pt x="1843042" y="2032756"/>
                </a:cubicBezTo>
                <a:cubicBezTo>
                  <a:pt x="1804394" y="2032756"/>
                  <a:pt x="1773064" y="2000553"/>
                  <a:pt x="1773064" y="1960829"/>
                </a:cubicBezTo>
                <a:cubicBezTo>
                  <a:pt x="1773064" y="1921105"/>
                  <a:pt x="1804394" y="1888902"/>
                  <a:pt x="1843042" y="1888902"/>
                </a:cubicBezTo>
                <a:close/>
                <a:moveTo>
                  <a:pt x="1653634" y="1888902"/>
                </a:moveTo>
                <a:cubicBezTo>
                  <a:pt x="1692282" y="1888902"/>
                  <a:pt x="1723612" y="1921105"/>
                  <a:pt x="1723612" y="1960829"/>
                </a:cubicBezTo>
                <a:cubicBezTo>
                  <a:pt x="1723612" y="2000553"/>
                  <a:pt x="1692282" y="2032756"/>
                  <a:pt x="1653634" y="2032756"/>
                </a:cubicBezTo>
                <a:cubicBezTo>
                  <a:pt x="1614986" y="2032756"/>
                  <a:pt x="1583655" y="2000553"/>
                  <a:pt x="1583655" y="1960829"/>
                </a:cubicBezTo>
                <a:cubicBezTo>
                  <a:pt x="1583655" y="1921105"/>
                  <a:pt x="1614986" y="1888902"/>
                  <a:pt x="1653634" y="1888902"/>
                </a:cubicBezTo>
                <a:close/>
                <a:moveTo>
                  <a:pt x="3824967" y="1885741"/>
                </a:moveTo>
                <a:cubicBezTo>
                  <a:pt x="3863614" y="1885741"/>
                  <a:pt x="3894945" y="1917944"/>
                  <a:pt x="3894945" y="1957668"/>
                </a:cubicBezTo>
                <a:cubicBezTo>
                  <a:pt x="3894945" y="1997392"/>
                  <a:pt x="3863614" y="2029595"/>
                  <a:pt x="3824967" y="2029595"/>
                </a:cubicBezTo>
                <a:cubicBezTo>
                  <a:pt x="3786319" y="2029595"/>
                  <a:pt x="3754988" y="1997392"/>
                  <a:pt x="3754988" y="1957668"/>
                </a:cubicBezTo>
                <a:cubicBezTo>
                  <a:pt x="3754988" y="1917944"/>
                  <a:pt x="3786319" y="1885741"/>
                  <a:pt x="3824967" y="1885741"/>
                </a:cubicBezTo>
                <a:close/>
                <a:moveTo>
                  <a:pt x="3634626" y="1885741"/>
                </a:moveTo>
                <a:cubicBezTo>
                  <a:pt x="3673274" y="1885741"/>
                  <a:pt x="3704604" y="1917944"/>
                  <a:pt x="3704604" y="1957668"/>
                </a:cubicBezTo>
                <a:cubicBezTo>
                  <a:pt x="3704604" y="1997392"/>
                  <a:pt x="3673274" y="2029595"/>
                  <a:pt x="3634626" y="2029595"/>
                </a:cubicBezTo>
                <a:cubicBezTo>
                  <a:pt x="3595978" y="2029595"/>
                  <a:pt x="3564648" y="1997392"/>
                  <a:pt x="3564648" y="1957668"/>
                </a:cubicBezTo>
                <a:cubicBezTo>
                  <a:pt x="3564648" y="1917944"/>
                  <a:pt x="3595978" y="1885741"/>
                  <a:pt x="3634626" y="1885741"/>
                </a:cubicBezTo>
                <a:close/>
                <a:moveTo>
                  <a:pt x="3427490" y="1885741"/>
                </a:moveTo>
                <a:cubicBezTo>
                  <a:pt x="3466138" y="1885741"/>
                  <a:pt x="3497469" y="1917944"/>
                  <a:pt x="3497469" y="1957668"/>
                </a:cubicBezTo>
                <a:cubicBezTo>
                  <a:pt x="3497469" y="1997392"/>
                  <a:pt x="3466138" y="2029595"/>
                  <a:pt x="3427490" y="2029595"/>
                </a:cubicBezTo>
                <a:cubicBezTo>
                  <a:pt x="3388842" y="2029595"/>
                  <a:pt x="3357512" y="1997392"/>
                  <a:pt x="3357512" y="1957668"/>
                </a:cubicBezTo>
                <a:cubicBezTo>
                  <a:pt x="3357512" y="1917944"/>
                  <a:pt x="3388842" y="1885741"/>
                  <a:pt x="3427490" y="1885741"/>
                </a:cubicBezTo>
                <a:close/>
                <a:moveTo>
                  <a:pt x="3238082" y="1885741"/>
                </a:moveTo>
                <a:cubicBezTo>
                  <a:pt x="3276730" y="1885741"/>
                  <a:pt x="3308060" y="1917944"/>
                  <a:pt x="3308060" y="1957668"/>
                </a:cubicBezTo>
                <a:cubicBezTo>
                  <a:pt x="3308060" y="1997392"/>
                  <a:pt x="3276730" y="2029595"/>
                  <a:pt x="3238082" y="2029595"/>
                </a:cubicBezTo>
                <a:cubicBezTo>
                  <a:pt x="3199434" y="2029595"/>
                  <a:pt x="3168104" y="1997392"/>
                  <a:pt x="3168104" y="1957668"/>
                </a:cubicBezTo>
                <a:cubicBezTo>
                  <a:pt x="3168104" y="1917944"/>
                  <a:pt x="3199434" y="1885741"/>
                  <a:pt x="3238082" y="1885741"/>
                </a:cubicBezTo>
                <a:close/>
                <a:moveTo>
                  <a:pt x="3028722" y="1884479"/>
                </a:moveTo>
                <a:cubicBezTo>
                  <a:pt x="3067370" y="1884479"/>
                  <a:pt x="3098700" y="1916682"/>
                  <a:pt x="3098700" y="1956406"/>
                </a:cubicBezTo>
                <a:cubicBezTo>
                  <a:pt x="3098700" y="1996130"/>
                  <a:pt x="3067370" y="2028333"/>
                  <a:pt x="3028722" y="2028333"/>
                </a:cubicBezTo>
                <a:cubicBezTo>
                  <a:pt x="2990074" y="2028333"/>
                  <a:pt x="2958744" y="1996130"/>
                  <a:pt x="2958744" y="1956406"/>
                </a:cubicBezTo>
                <a:cubicBezTo>
                  <a:pt x="2958744" y="1916682"/>
                  <a:pt x="2990074" y="1884479"/>
                  <a:pt x="3028722" y="1884479"/>
                </a:cubicBezTo>
                <a:close/>
                <a:moveTo>
                  <a:pt x="2838381" y="1884479"/>
                </a:moveTo>
                <a:cubicBezTo>
                  <a:pt x="2877029" y="1884479"/>
                  <a:pt x="2908360" y="1916682"/>
                  <a:pt x="2908360" y="1956406"/>
                </a:cubicBezTo>
                <a:cubicBezTo>
                  <a:pt x="2908360" y="1996130"/>
                  <a:pt x="2877029" y="2028333"/>
                  <a:pt x="2838381" y="2028333"/>
                </a:cubicBezTo>
                <a:cubicBezTo>
                  <a:pt x="2799733" y="2028333"/>
                  <a:pt x="2768403" y="1996130"/>
                  <a:pt x="2768403" y="1956406"/>
                </a:cubicBezTo>
                <a:cubicBezTo>
                  <a:pt x="2768403" y="1916682"/>
                  <a:pt x="2799733" y="1884479"/>
                  <a:pt x="2838381" y="1884479"/>
                </a:cubicBezTo>
                <a:close/>
                <a:moveTo>
                  <a:pt x="2631246" y="1884479"/>
                </a:moveTo>
                <a:cubicBezTo>
                  <a:pt x="2669894" y="1884479"/>
                  <a:pt x="2701224" y="1916682"/>
                  <a:pt x="2701224" y="1956406"/>
                </a:cubicBezTo>
                <a:cubicBezTo>
                  <a:pt x="2701224" y="1996130"/>
                  <a:pt x="2669894" y="2028333"/>
                  <a:pt x="2631246" y="2028333"/>
                </a:cubicBezTo>
                <a:cubicBezTo>
                  <a:pt x="2592598" y="2028333"/>
                  <a:pt x="2561268" y="1996130"/>
                  <a:pt x="2561268" y="1956406"/>
                </a:cubicBezTo>
                <a:cubicBezTo>
                  <a:pt x="2561268" y="1916682"/>
                  <a:pt x="2592598" y="1884479"/>
                  <a:pt x="2631246" y="1884479"/>
                </a:cubicBezTo>
                <a:close/>
                <a:moveTo>
                  <a:pt x="2441838" y="1884479"/>
                </a:moveTo>
                <a:cubicBezTo>
                  <a:pt x="2480486" y="1884479"/>
                  <a:pt x="2511816" y="1916682"/>
                  <a:pt x="2511816" y="1956406"/>
                </a:cubicBezTo>
                <a:cubicBezTo>
                  <a:pt x="2511816" y="1996130"/>
                  <a:pt x="2480486" y="2028333"/>
                  <a:pt x="2441838" y="2028333"/>
                </a:cubicBezTo>
                <a:cubicBezTo>
                  <a:pt x="2403190" y="2028333"/>
                  <a:pt x="2371859" y="1996130"/>
                  <a:pt x="2371859" y="1956406"/>
                </a:cubicBezTo>
                <a:cubicBezTo>
                  <a:pt x="2371859" y="1916682"/>
                  <a:pt x="2403190" y="1884479"/>
                  <a:pt x="2441838" y="1884479"/>
                </a:cubicBezTo>
                <a:close/>
                <a:moveTo>
                  <a:pt x="4612378" y="1878169"/>
                </a:moveTo>
                <a:cubicBezTo>
                  <a:pt x="4651025" y="1878169"/>
                  <a:pt x="4682356" y="1910372"/>
                  <a:pt x="4682356" y="1950096"/>
                </a:cubicBezTo>
                <a:cubicBezTo>
                  <a:pt x="4682356" y="1989820"/>
                  <a:pt x="4651025" y="2022023"/>
                  <a:pt x="4612378" y="2022023"/>
                </a:cubicBezTo>
                <a:cubicBezTo>
                  <a:pt x="4573730" y="2022023"/>
                  <a:pt x="4542399" y="1989820"/>
                  <a:pt x="4542399" y="1950096"/>
                </a:cubicBezTo>
                <a:cubicBezTo>
                  <a:pt x="4542399" y="1910372"/>
                  <a:pt x="4573730" y="1878169"/>
                  <a:pt x="4612378" y="1878169"/>
                </a:cubicBezTo>
                <a:close/>
                <a:moveTo>
                  <a:pt x="4422036" y="1878169"/>
                </a:moveTo>
                <a:cubicBezTo>
                  <a:pt x="4460684" y="1878169"/>
                  <a:pt x="4492015" y="1910372"/>
                  <a:pt x="4492015" y="1950096"/>
                </a:cubicBezTo>
                <a:cubicBezTo>
                  <a:pt x="4492015" y="1989820"/>
                  <a:pt x="4460684" y="2022023"/>
                  <a:pt x="4422036" y="2022023"/>
                </a:cubicBezTo>
                <a:cubicBezTo>
                  <a:pt x="4383388" y="2022023"/>
                  <a:pt x="4352058" y="1989820"/>
                  <a:pt x="4352058" y="1950096"/>
                </a:cubicBezTo>
                <a:cubicBezTo>
                  <a:pt x="4352058" y="1910372"/>
                  <a:pt x="4383388" y="1878169"/>
                  <a:pt x="4422036" y="1878169"/>
                </a:cubicBezTo>
                <a:close/>
                <a:moveTo>
                  <a:pt x="4214901" y="1878169"/>
                </a:moveTo>
                <a:cubicBezTo>
                  <a:pt x="4253549" y="1878169"/>
                  <a:pt x="4284879" y="1910372"/>
                  <a:pt x="4284879" y="1950096"/>
                </a:cubicBezTo>
                <a:cubicBezTo>
                  <a:pt x="4284879" y="1989820"/>
                  <a:pt x="4253549" y="2022023"/>
                  <a:pt x="4214901" y="2022023"/>
                </a:cubicBezTo>
                <a:cubicBezTo>
                  <a:pt x="4176253" y="2022023"/>
                  <a:pt x="4144923" y="1989820"/>
                  <a:pt x="4144923" y="1950096"/>
                </a:cubicBezTo>
                <a:cubicBezTo>
                  <a:pt x="4144923" y="1910372"/>
                  <a:pt x="4176253" y="1878169"/>
                  <a:pt x="4214901" y="1878169"/>
                </a:cubicBezTo>
                <a:close/>
                <a:moveTo>
                  <a:pt x="4025493" y="1878169"/>
                </a:moveTo>
                <a:cubicBezTo>
                  <a:pt x="4064141" y="1878169"/>
                  <a:pt x="4095471" y="1910372"/>
                  <a:pt x="4095471" y="1950096"/>
                </a:cubicBezTo>
                <a:cubicBezTo>
                  <a:pt x="4095471" y="1989820"/>
                  <a:pt x="4064141" y="2022023"/>
                  <a:pt x="4025493" y="2022023"/>
                </a:cubicBezTo>
                <a:cubicBezTo>
                  <a:pt x="3986845" y="2022023"/>
                  <a:pt x="3955514" y="1989820"/>
                  <a:pt x="3955514" y="1950096"/>
                </a:cubicBezTo>
                <a:cubicBezTo>
                  <a:pt x="3955514" y="1910372"/>
                  <a:pt x="3986845" y="1878169"/>
                  <a:pt x="4025493" y="1878169"/>
                </a:cubicBezTo>
                <a:close/>
                <a:moveTo>
                  <a:pt x="1454370" y="1721839"/>
                </a:moveTo>
                <a:cubicBezTo>
                  <a:pt x="1493017" y="1721839"/>
                  <a:pt x="1524348" y="1754042"/>
                  <a:pt x="1524348" y="1793766"/>
                </a:cubicBezTo>
                <a:cubicBezTo>
                  <a:pt x="1524348" y="1833490"/>
                  <a:pt x="1493017" y="1865693"/>
                  <a:pt x="1454370" y="1865693"/>
                </a:cubicBezTo>
                <a:cubicBezTo>
                  <a:pt x="1415722" y="1865693"/>
                  <a:pt x="1384391" y="1833490"/>
                  <a:pt x="1384391" y="1793766"/>
                </a:cubicBezTo>
                <a:cubicBezTo>
                  <a:pt x="1384391" y="1754042"/>
                  <a:pt x="1415722" y="1721839"/>
                  <a:pt x="1454370" y="1721839"/>
                </a:cubicBezTo>
                <a:close/>
                <a:moveTo>
                  <a:pt x="1264029" y="1721839"/>
                </a:moveTo>
                <a:cubicBezTo>
                  <a:pt x="1302677" y="1721839"/>
                  <a:pt x="1334007" y="1754042"/>
                  <a:pt x="1334007" y="1793766"/>
                </a:cubicBezTo>
                <a:cubicBezTo>
                  <a:pt x="1334007" y="1833490"/>
                  <a:pt x="1302677" y="1865693"/>
                  <a:pt x="1264029" y="1865693"/>
                </a:cubicBezTo>
                <a:cubicBezTo>
                  <a:pt x="1225381" y="1865693"/>
                  <a:pt x="1194051" y="1833490"/>
                  <a:pt x="1194051" y="1793766"/>
                </a:cubicBezTo>
                <a:cubicBezTo>
                  <a:pt x="1194051" y="1754042"/>
                  <a:pt x="1225381" y="1721839"/>
                  <a:pt x="1264029" y="1721839"/>
                </a:cubicBezTo>
                <a:close/>
                <a:moveTo>
                  <a:pt x="1056893" y="1721839"/>
                </a:moveTo>
                <a:cubicBezTo>
                  <a:pt x="1095541" y="1721839"/>
                  <a:pt x="1126872" y="1754042"/>
                  <a:pt x="1126872" y="1793766"/>
                </a:cubicBezTo>
                <a:cubicBezTo>
                  <a:pt x="1126872" y="1833490"/>
                  <a:pt x="1095541" y="1865693"/>
                  <a:pt x="1056893" y="1865693"/>
                </a:cubicBezTo>
                <a:cubicBezTo>
                  <a:pt x="1018245" y="1865693"/>
                  <a:pt x="986915" y="1833490"/>
                  <a:pt x="986915" y="1793766"/>
                </a:cubicBezTo>
                <a:cubicBezTo>
                  <a:pt x="986915" y="1754042"/>
                  <a:pt x="1018245" y="1721839"/>
                  <a:pt x="1056893" y="1721839"/>
                </a:cubicBezTo>
                <a:close/>
                <a:moveTo>
                  <a:pt x="867485" y="1721839"/>
                </a:moveTo>
                <a:cubicBezTo>
                  <a:pt x="906133" y="1721839"/>
                  <a:pt x="937463" y="1754042"/>
                  <a:pt x="937463" y="1793766"/>
                </a:cubicBezTo>
                <a:cubicBezTo>
                  <a:pt x="937463" y="1833490"/>
                  <a:pt x="906133" y="1865693"/>
                  <a:pt x="867485" y="1865693"/>
                </a:cubicBezTo>
                <a:cubicBezTo>
                  <a:pt x="828837" y="1865693"/>
                  <a:pt x="797507" y="1833490"/>
                  <a:pt x="797507" y="1793766"/>
                </a:cubicBezTo>
                <a:cubicBezTo>
                  <a:pt x="797507" y="1754042"/>
                  <a:pt x="828837" y="1721839"/>
                  <a:pt x="867485" y="1721839"/>
                </a:cubicBezTo>
                <a:close/>
                <a:moveTo>
                  <a:pt x="658125" y="1720576"/>
                </a:moveTo>
                <a:cubicBezTo>
                  <a:pt x="696772" y="1720576"/>
                  <a:pt x="728103" y="1752779"/>
                  <a:pt x="728103" y="1792504"/>
                </a:cubicBezTo>
                <a:cubicBezTo>
                  <a:pt x="728103" y="1832228"/>
                  <a:pt x="696772" y="1864431"/>
                  <a:pt x="658125" y="1864431"/>
                </a:cubicBezTo>
                <a:cubicBezTo>
                  <a:pt x="619477" y="1864431"/>
                  <a:pt x="588146" y="1832228"/>
                  <a:pt x="588146" y="1792504"/>
                </a:cubicBezTo>
                <a:cubicBezTo>
                  <a:pt x="588146" y="1752779"/>
                  <a:pt x="619477" y="1720576"/>
                  <a:pt x="658125" y="1720576"/>
                </a:cubicBezTo>
                <a:close/>
                <a:moveTo>
                  <a:pt x="467784" y="1720576"/>
                </a:moveTo>
                <a:cubicBezTo>
                  <a:pt x="506432" y="1720576"/>
                  <a:pt x="537763" y="1752779"/>
                  <a:pt x="537763" y="1792504"/>
                </a:cubicBezTo>
                <a:cubicBezTo>
                  <a:pt x="537763" y="1832228"/>
                  <a:pt x="506432" y="1864431"/>
                  <a:pt x="467784" y="1864431"/>
                </a:cubicBezTo>
                <a:cubicBezTo>
                  <a:pt x="429136" y="1864431"/>
                  <a:pt x="397806" y="1832228"/>
                  <a:pt x="397806" y="1792504"/>
                </a:cubicBezTo>
                <a:cubicBezTo>
                  <a:pt x="397806" y="1752779"/>
                  <a:pt x="429136" y="1720576"/>
                  <a:pt x="467784" y="1720576"/>
                </a:cubicBezTo>
                <a:close/>
                <a:moveTo>
                  <a:pt x="260648" y="1720576"/>
                </a:moveTo>
                <a:cubicBezTo>
                  <a:pt x="299296" y="1720576"/>
                  <a:pt x="330627" y="1752779"/>
                  <a:pt x="330627" y="1792504"/>
                </a:cubicBezTo>
                <a:cubicBezTo>
                  <a:pt x="330627" y="1832228"/>
                  <a:pt x="299296" y="1864431"/>
                  <a:pt x="260648" y="1864431"/>
                </a:cubicBezTo>
                <a:cubicBezTo>
                  <a:pt x="222000" y="1864431"/>
                  <a:pt x="190670" y="1832228"/>
                  <a:pt x="190670" y="1792504"/>
                </a:cubicBezTo>
                <a:cubicBezTo>
                  <a:pt x="190670" y="1752779"/>
                  <a:pt x="222000" y="1720576"/>
                  <a:pt x="260648" y="1720576"/>
                </a:cubicBezTo>
                <a:close/>
                <a:moveTo>
                  <a:pt x="71240" y="1720576"/>
                </a:moveTo>
                <a:cubicBezTo>
                  <a:pt x="109888" y="1720576"/>
                  <a:pt x="141218" y="1752779"/>
                  <a:pt x="141218" y="1792504"/>
                </a:cubicBezTo>
                <a:cubicBezTo>
                  <a:pt x="141218" y="1832228"/>
                  <a:pt x="109888" y="1864431"/>
                  <a:pt x="71240" y="1864431"/>
                </a:cubicBezTo>
                <a:cubicBezTo>
                  <a:pt x="32592" y="1864431"/>
                  <a:pt x="1262" y="1832228"/>
                  <a:pt x="1262" y="1792504"/>
                </a:cubicBezTo>
                <a:cubicBezTo>
                  <a:pt x="1262" y="1752779"/>
                  <a:pt x="32592" y="1720576"/>
                  <a:pt x="71240" y="1720576"/>
                </a:cubicBezTo>
                <a:close/>
                <a:moveTo>
                  <a:pt x="2241780" y="1714267"/>
                </a:moveTo>
                <a:cubicBezTo>
                  <a:pt x="2280428" y="1714267"/>
                  <a:pt x="2311758" y="1746470"/>
                  <a:pt x="2311758" y="1786194"/>
                </a:cubicBezTo>
                <a:cubicBezTo>
                  <a:pt x="2311758" y="1825918"/>
                  <a:pt x="2280428" y="1858121"/>
                  <a:pt x="2241780" y="1858121"/>
                </a:cubicBezTo>
                <a:cubicBezTo>
                  <a:pt x="2203132" y="1858121"/>
                  <a:pt x="2171802" y="1825918"/>
                  <a:pt x="2171802" y="1786194"/>
                </a:cubicBezTo>
                <a:cubicBezTo>
                  <a:pt x="2171802" y="1746470"/>
                  <a:pt x="2203132" y="1714267"/>
                  <a:pt x="2241780" y="1714267"/>
                </a:cubicBezTo>
                <a:close/>
                <a:moveTo>
                  <a:pt x="2051439" y="1714267"/>
                </a:moveTo>
                <a:cubicBezTo>
                  <a:pt x="2090087" y="1714267"/>
                  <a:pt x="2121418" y="1746470"/>
                  <a:pt x="2121418" y="1786194"/>
                </a:cubicBezTo>
                <a:cubicBezTo>
                  <a:pt x="2121418" y="1825918"/>
                  <a:pt x="2090087" y="1858121"/>
                  <a:pt x="2051439" y="1858121"/>
                </a:cubicBezTo>
                <a:cubicBezTo>
                  <a:pt x="2012791" y="1858121"/>
                  <a:pt x="1981461" y="1825918"/>
                  <a:pt x="1981461" y="1786194"/>
                </a:cubicBezTo>
                <a:cubicBezTo>
                  <a:pt x="1981461" y="1746470"/>
                  <a:pt x="2012791" y="1714267"/>
                  <a:pt x="2051439" y="1714267"/>
                </a:cubicBezTo>
                <a:close/>
                <a:moveTo>
                  <a:pt x="1844304" y="1714267"/>
                </a:moveTo>
                <a:cubicBezTo>
                  <a:pt x="1882952" y="1714267"/>
                  <a:pt x="1914282" y="1746470"/>
                  <a:pt x="1914282" y="1786194"/>
                </a:cubicBezTo>
                <a:cubicBezTo>
                  <a:pt x="1914282" y="1825918"/>
                  <a:pt x="1882952" y="1858121"/>
                  <a:pt x="1844304" y="1858121"/>
                </a:cubicBezTo>
                <a:cubicBezTo>
                  <a:pt x="1805656" y="1858121"/>
                  <a:pt x="1774326" y="1825918"/>
                  <a:pt x="1774326" y="1786194"/>
                </a:cubicBezTo>
                <a:cubicBezTo>
                  <a:pt x="1774326" y="1746470"/>
                  <a:pt x="1805656" y="1714267"/>
                  <a:pt x="1844304" y="1714267"/>
                </a:cubicBezTo>
                <a:close/>
                <a:moveTo>
                  <a:pt x="1654896" y="1714267"/>
                </a:moveTo>
                <a:cubicBezTo>
                  <a:pt x="1693544" y="1714267"/>
                  <a:pt x="1724874" y="1746470"/>
                  <a:pt x="1724874" y="1786194"/>
                </a:cubicBezTo>
                <a:cubicBezTo>
                  <a:pt x="1724874" y="1825918"/>
                  <a:pt x="1693544" y="1858121"/>
                  <a:pt x="1654896" y="1858121"/>
                </a:cubicBezTo>
                <a:cubicBezTo>
                  <a:pt x="1616248" y="1858121"/>
                  <a:pt x="1584917" y="1825918"/>
                  <a:pt x="1584917" y="1786194"/>
                </a:cubicBezTo>
                <a:cubicBezTo>
                  <a:pt x="1584917" y="1746470"/>
                  <a:pt x="1616248" y="1714267"/>
                  <a:pt x="1654896" y="1714267"/>
                </a:cubicBezTo>
                <a:close/>
                <a:moveTo>
                  <a:pt x="3826228" y="1711106"/>
                </a:moveTo>
                <a:cubicBezTo>
                  <a:pt x="3864876" y="1711106"/>
                  <a:pt x="3896206" y="1743309"/>
                  <a:pt x="3896206" y="1783033"/>
                </a:cubicBezTo>
                <a:cubicBezTo>
                  <a:pt x="3896206" y="1822757"/>
                  <a:pt x="3864876" y="1854960"/>
                  <a:pt x="3826228" y="1854960"/>
                </a:cubicBezTo>
                <a:cubicBezTo>
                  <a:pt x="3787580" y="1854960"/>
                  <a:pt x="3756250" y="1822757"/>
                  <a:pt x="3756250" y="1783033"/>
                </a:cubicBezTo>
                <a:cubicBezTo>
                  <a:pt x="3756250" y="1743309"/>
                  <a:pt x="3787580" y="1711106"/>
                  <a:pt x="3826228" y="1711106"/>
                </a:cubicBezTo>
                <a:close/>
                <a:moveTo>
                  <a:pt x="3635888" y="1711106"/>
                </a:moveTo>
                <a:cubicBezTo>
                  <a:pt x="3674535" y="1711106"/>
                  <a:pt x="3705866" y="1743309"/>
                  <a:pt x="3705866" y="1783033"/>
                </a:cubicBezTo>
                <a:cubicBezTo>
                  <a:pt x="3705866" y="1822757"/>
                  <a:pt x="3674535" y="1854960"/>
                  <a:pt x="3635888" y="1854960"/>
                </a:cubicBezTo>
                <a:cubicBezTo>
                  <a:pt x="3597240" y="1854960"/>
                  <a:pt x="3565910" y="1822757"/>
                  <a:pt x="3565910" y="1783033"/>
                </a:cubicBezTo>
                <a:cubicBezTo>
                  <a:pt x="3565910" y="1743309"/>
                  <a:pt x="3597240" y="1711106"/>
                  <a:pt x="3635888" y="1711106"/>
                </a:cubicBezTo>
                <a:close/>
                <a:moveTo>
                  <a:pt x="3428752" y="1711106"/>
                </a:moveTo>
                <a:cubicBezTo>
                  <a:pt x="3467400" y="1711106"/>
                  <a:pt x="3498730" y="1743309"/>
                  <a:pt x="3498730" y="1783033"/>
                </a:cubicBezTo>
                <a:cubicBezTo>
                  <a:pt x="3498730" y="1822757"/>
                  <a:pt x="3467400" y="1854960"/>
                  <a:pt x="3428752" y="1854960"/>
                </a:cubicBezTo>
                <a:cubicBezTo>
                  <a:pt x="3390104" y="1854960"/>
                  <a:pt x="3358774" y="1822757"/>
                  <a:pt x="3358774" y="1783033"/>
                </a:cubicBezTo>
                <a:cubicBezTo>
                  <a:pt x="3358774" y="1743309"/>
                  <a:pt x="3390104" y="1711106"/>
                  <a:pt x="3428752" y="1711106"/>
                </a:cubicBezTo>
                <a:close/>
                <a:moveTo>
                  <a:pt x="3239344" y="1711106"/>
                </a:moveTo>
                <a:cubicBezTo>
                  <a:pt x="3277992" y="1711106"/>
                  <a:pt x="3309322" y="1743309"/>
                  <a:pt x="3309322" y="1783033"/>
                </a:cubicBezTo>
                <a:cubicBezTo>
                  <a:pt x="3309322" y="1822757"/>
                  <a:pt x="3277992" y="1854960"/>
                  <a:pt x="3239344" y="1854960"/>
                </a:cubicBezTo>
                <a:cubicBezTo>
                  <a:pt x="3200696" y="1854960"/>
                  <a:pt x="3169365" y="1822757"/>
                  <a:pt x="3169365" y="1783033"/>
                </a:cubicBezTo>
                <a:cubicBezTo>
                  <a:pt x="3169365" y="1743309"/>
                  <a:pt x="3200696" y="1711106"/>
                  <a:pt x="3239344" y="1711106"/>
                </a:cubicBezTo>
                <a:close/>
                <a:moveTo>
                  <a:pt x="3029984" y="1709843"/>
                </a:moveTo>
                <a:cubicBezTo>
                  <a:pt x="3068631" y="1709843"/>
                  <a:pt x="3099962" y="1742046"/>
                  <a:pt x="3099962" y="1781771"/>
                </a:cubicBezTo>
                <a:cubicBezTo>
                  <a:pt x="3099962" y="1821495"/>
                  <a:pt x="3068631" y="1853698"/>
                  <a:pt x="3029984" y="1853698"/>
                </a:cubicBezTo>
                <a:cubicBezTo>
                  <a:pt x="2991336" y="1853698"/>
                  <a:pt x="2960005" y="1821495"/>
                  <a:pt x="2960005" y="1781771"/>
                </a:cubicBezTo>
                <a:cubicBezTo>
                  <a:pt x="2960005" y="1742046"/>
                  <a:pt x="2991336" y="1709843"/>
                  <a:pt x="3029984" y="1709843"/>
                </a:cubicBezTo>
                <a:close/>
                <a:moveTo>
                  <a:pt x="2839643" y="1709843"/>
                </a:moveTo>
                <a:cubicBezTo>
                  <a:pt x="2878291" y="1709843"/>
                  <a:pt x="2909621" y="1742046"/>
                  <a:pt x="2909621" y="1781771"/>
                </a:cubicBezTo>
                <a:cubicBezTo>
                  <a:pt x="2909621" y="1821495"/>
                  <a:pt x="2878291" y="1853698"/>
                  <a:pt x="2839643" y="1853698"/>
                </a:cubicBezTo>
                <a:cubicBezTo>
                  <a:pt x="2800995" y="1853698"/>
                  <a:pt x="2769665" y="1821495"/>
                  <a:pt x="2769665" y="1781771"/>
                </a:cubicBezTo>
                <a:cubicBezTo>
                  <a:pt x="2769665" y="1742046"/>
                  <a:pt x="2800995" y="1709843"/>
                  <a:pt x="2839643" y="1709843"/>
                </a:cubicBezTo>
                <a:close/>
                <a:moveTo>
                  <a:pt x="2632507" y="1709843"/>
                </a:moveTo>
                <a:cubicBezTo>
                  <a:pt x="2671155" y="1709843"/>
                  <a:pt x="2702486" y="1742046"/>
                  <a:pt x="2702486" y="1781771"/>
                </a:cubicBezTo>
                <a:cubicBezTo>
                  <a:pt x="2702486" y="1821495"/>
                  <a:pt x="2671155" y="1853698"/>
                  <a:pt x="2632507" y="1853698"/>
                </a:cubicBezTo>
                <a:cubicBezTo>
                  <a:pt x="2593859" y="1853698"/>
                  <a:pt x="2562529" y="1821495"/>
                  <a:pt x="2562529" y="1781771"/>
                </a:cubicBezTo>
                <a:cubicBezTo>
                  <a:pt x="2562529" y="1742046"/>
                  <a:pt x="2593859" y="1709843"/>
                  <a:pt x="2632507" y="1709843"/>
                </a:cubicBezTo>
                <a:close/>
                <a:moveTo>
                  <a:pt x="2443099" y="1709843"/>
                </a:moveTo>
                <a:cubicBezTo>
                  <a:pt x="2481747" y="1709843"/>
                  <a:pt x="2513077" y="1742046"/>
                  <a:pt x="2513077" y="1781771"/>
                </a:cubicBezTo>
                <a:cubicBezTo>
                  <a:pt x="2513077" y="1821495"/>
                  <a:pt x="2481747" y="1853698"/>
                  <a:pt x="2443099" y="1853698"/>
                </a:cubicBezTo>
                <a:cubicBezTo>
                  <a:pt x="2404451" y="1853698"/>
                  <a:pt x="2373121" y="1821495"/>
                  <a:pt x="2373121" y="1781771"/>
                </a:cubicBezTo>
                <a:cubicBezTo>
                  <a:pt x="2373121" y="1742046"/>
                  <a:pt x="2404451" y="1709843"/>
                  <a:pt x="2443099" y="1709843"/>
                </a:cubicBezTo>
                <a:close/>
                <a:moveTo>
                  <a:pt x="4613639" y="1703534"/>
                </a:moveTo>
                <a:cubicBezTo>
                  <a:pt x="4652286" y="1703534"/>
                  <a:pt x="4683617" y="1735737"/>
                  <a:pt x="4683617" y="1775461"/>
                </a:cubicBezTo>
                <a:cubicBezTo>
                  <a:pt x="4683617" y="1815185"/>
                  <a:pt x="4652286" y="1847388"/>
                  <a:pt x="4613639" y="1847388"/>
                </a:cubicBezTo>
                <a:cubicBezTo>
                  <a:pt x="4574991" y="1847388"/>
                  <a:pt x="4543660" y="1815185"/>
                  <a:pt x="4543660" y="1775461"/>
                </a:cubicBezTo>
                <a:cubicBezTo>
                  <a:pt x="4543660" y="1735737"/>
                  <a:pt x="4574991" y="1703534"/>
                  <a:pt x="4613639" y="1703534"/>
                </a:cubicBezTo>
                <a:close/>
                <a:moveTo>
                  <a:pt x="4423298" y="1703534"/>
                </a:moveTo>
                <a:cubicBezTo>
                  <a:pt x="4461946" y="1703534"/>
                  <a:pt x="4493276" y="1735737"/>
                  <a:pt x="4493276" y="1775461"/>
                </a:cubicBezTo>
                <a:cubicBezTo>
                  <a:pt x="4493276" y="1815185"/>
                  <a:pt x="4461946" y="1847388"/>
                  <a:pt x="4423298" y="1847388"/>
                </a:cubicBezTo>
                <a:cubicBezTo>
                  <a:pt x="4384650" y="1847388"/>
                  <a:pt x="4353320" y="1815185"/>
                  <a:pt x="4353320" y="1775461"/>
                </a:cubicBezTo>
                <a:cubicBezTo>
                  <a:pt x="4353320" y="1735737"/>
                  <a:pt x="4384650" y="1703534"/>
                  <a:pt x="4423298" y="1703534"/>
                </a:cubicBezTo>
                <a:close/>
                <a:moveTo>
                  <a:pt x="4216162" y="1703534"/>
                </a:moveTo>
                <a:cubicBezTo>
                  <a:pt x="4254810" y="1703534"/>
                  <a:pt x="4286141" y="1735737"/>
                  <a:pt x="4286141" y="1775461"/>
                </a:cubicBezTo>
                <a:cubicBezTo>
                  <a:pt x="4286141" y="1815185"/>
                  <a:pt x="4254810" y="1847388"/>
                  <a:pt x="4216162" y="1847388"/>
                </a:cubicBezTo>
                <a:cubicBezTo>
                  <a:pt x="4177514" y="1847388"/>
                  <a:pt x="4146184" y="1815185"/>
                  <a:pt x="4146184" y="1775461"/>
                </a:cubicBezTo>
                <a:cubicBezTo>
                  <a:pt x="4146184" y="1735737"/>
                  <a:pt x="4177514" y="1703534"/>
                  <a:pt x="4216162" y="1703534"/>
                </a:cubicBezTo>
                <a:close/>
                <a:moveTo>
                  <a:pt x="4026754" y="1703534"/>
                </a:moveTo>
                <a:cubicBezTo>
                  <a:pt x="4065402" y="1703534"/>
                  <a:pt x="4096732" y="1735737"/>
                  <a:pt x="4096732" y="1775461"/>
                </a:cubicBezTo>
                <a:cubicBezTo>
                  <a:pt x="4096732" y="1815185"/>
                  <a:pt x="4065402" y="1847388"/>
                  <a:pt x="4026754" y="1847388"/>
                </a:cubicBezTo>
                <a:cubicBezTo>
                  <a:pt x="3988106" y="1847388"/>
                  <a:pt x="3956776" y="1815185"/>
                  <a:pt x="3956776" y="1775461"/>
                </a:cubicBezTo>
                <a:cubicBezTo>
                  <a:pt x="3956776" y="1735737"/>
                  <a:pt x="3988106" y="1703534"/>
                  <a:pt x="4026754" y="1703534"/>
                </a:cubicBezTo>
                <a:close/>
                <a:moveTo>
                  <a:pt x="1454370" y="1532557"/>
                </a:moveTo>
                <a:cubicBezTo>
                  <a:pt x="1493017" y="1532557"/>
                  <a:pt x="1524348" y="1564760"/>
                  <a:pt x="1524348" y="1604484"/>
                </a:cubicBezTo>
                <a:cubicBezTo>
                  <a:pt x="1524348" y="1644208"/>
                  <a:pt x="1493017" y="1676411"/>
                  <a:pt x="1454370" y="1676411"/>
                </a:cubicBezTo>
                <a:cubicBezTo>
                  <a:pt x="1415722" y="1676411"/>
                  <a:pt x="1384391" y="1644208"/>
                  <a:pt x="1384391" y="1604484"/>
                </a:cubicBezTo>
                <a:cubicBezTo>
                  <a:pt x="1384391" y="1564760"/>
                  <a:pt x="1415722" y="1532557"/>
                  <a:pt x="1454370" y="1532557"/>
                </a:cubicBezTo>
                <a:close/>
                <a:moveTo>
                  <a:pt x="1264029" y="1532557"/>
                </a:moveTo>
                <a:cubicBezTo>
                  <a:pt x="1302677" y="1532557"/>
                  <a:pt x="1334007" y="1564760"/>
                  <a:pt x="1334007" y="1604484"/>
                </a:cubicBezTo>
                <a:cubicBezTo>
                  <a:pt x="1334007" y="1644208"/>
                  <a:pt x="1302677" y="1676411"/>
                  <a:pt x="1264029" y="1676411"/>
                </a:cubicBezTo>
                <a:cubicBezTo>
                  <a:pt x="1225381" y="1676411"/>
                  <a:pt x="1194051" y="1644208"/>
                  <a:pt x="1194051" y="1604484"/>
                </a:cubicBezTo>
                <a:cubicBezTo>
                  <a:pt x="1194051" y="1564760"/>
                  <a:pt x="1225381" y="1532557"/>
                  <a:pt x="1264029" y="1532557"/>
                </a:cubicBezTo>
                <a:close/>
                <a:moveTo>
                  <a:pt x="1056893" y="1532557"/>
                </a:moveTo>
                <a:cubicBezTo>
                  <a:pt x="1095541" y="1532557"/>
                  <a:pt x="1126872" y="1564760"/>
                  <a:pt x="1126872" y="1604484"/>
                </a:cubicBezTo>
                <a:cubicBezTo>
                  <a:pt x="1126872" y="1644208"/>
                  <a:pt x="1095541" y="1676411"/>
                  <a:pt x="1056893" y="1676411"/>
                </a:cubicBezTo>
                <a:cubicBezTo>
                  <a:pt x="1018245" y="1676411"/>
                  <a:pt x="986915" y="1644208"/>
                  <a:pt x="986915" y="1604484"/>
                </a:cubicBezTo>
                <a:cubicBezTo>
                  <a:pt x="986915" y="1564760"/>
                  <a:pt x="1018245" y="1532557"/>
                  <a:pt x="1056893" y="1532557"/>
                </a:cubicBezTo>
                <a:close/>
                <a:moveTo>
                  <a:pt x="867485" y="1532557"/>
                </a:moveTo>
                <a:cubicBezTo>
                  <a:pt x="906133" y="1532557"/>
                  <a:pt x="937463" y="1564760"/>
                  <a:pt x="937463" y="1604484"/>
                </a:cubicBezTo>
                <a:cubicBezTo>
                  <a:pt x="937463" y="1644208"/>
                  <a:pt x="906133" y="1676411"/>
                  <a:pt x="867485" y="1676411"/>
                </a:cubicBezTo>
                <a:cubicBezTo>
                  <a:pt x="828837" y="1676411"/>
                  <a:pt x="797507" y="1644208"/>
                  <a:pt x="797507" y="1604484"/>
                </a:cubicBezTo>
                <a:cubicBezTo>
                  <a:pt x="797507" y="1564760"/>
                  <a:pt x="828837" y="1532557"/>
                  <a:pt x="867485" y="1532557"/>
                </a:cubicBezTo>
                <a:close/>
                <a:moveTo>
                  <a:pt x="658125" y="1531295"/>
                </a:moveTo>
                <a:cubicBezTo>
                  <a:pt x="696772" y="1531295"/>
                  <a:pt x="728103" y="1563498"/>
                  <a:pt x="728103" y="1603222"/>
                </a:cubicBezTo>
                <a:cubicBezTo>
                  <a:pt x="728103" y="1642946"/>
                  <a:pt x="696772" y="1675149"/>
                  <a:pt x="658125" y="1675149"/>
                </a:cubicBezTo>
                <a:cubicBezTo>
                  <a:pt x="619477" y="1675149"/>
                  <a:pt x="588146" y="1642946"/>
                  <a:pt x="588146" y="1603222"/>
                </a:cubicBezTo>
                <a:cubicBezTo>
                  <a:pt x="588146" y="1563498"/>
                  <a:pt x="619477" y="1531295"/>
                  <a:pt x="658125" y="1531295"/>
                </a:cubicBezTo>
                <a:close/>
                <a:moveTo>
                  <a:pt x="467784" y="1531295"/>
                </a:moveTo>
                <a:cubicBezTo>
                  <a:pt x="506432" y="1531295"/>
                  <a:pt x="537763" y="1563498"/>
                  <a:pt x="537763" y="1603222"/>
                </a:cubicBezTo>
                <a:cubicBezTo>
                  <a:pt x="537763" y="1642946"/>
                  <a:pt x="506432" y="1675149"/>
                  <a:pt x="467784" y="1675149"/>
                </a:cubicBezTo>
                <a:cubicBezTo>
                  <a:pt x="429136" y="1675149"/>
                  <a:pt x="397806" y="1642946"/>
                  <a:pt x="397806" y="1603222"/>
                </a:cubicBezTo>
                <a:cubicBezTo>
                  <a:pt x="397806" y="1563498"/>
                  <a:pt x="429136" y="1531295"/>
                  <a:pt x="467784" y="1531295"/>
                </a:cubicBezTo>
                <a:close/>
                <a:moveTo>
                  <a:pt x="260648" y="1531295"/>
                </a:moveTo>
                <a:cubicBezTo>
                  <a:pt x="299296" y="1531295"/>
                  <a:pt x="330627" y="1563498"/>
                  <a:pt x="330627" y="1603222"/>
                </a:cubicBezTo>
                <a:cubicBezTo>
                  <a:pt x="330627" y="1642946"/>
                  <a:pt x="299296" y="1675149"/>
                  <a:pt x="260648" y="1675149"/>
                </a:cubicBezTo>
                <a:cubicBezTo>
                  <a:pt x="222000" y="1675149"/>
                  <a:pt x="190670" y="1642946"/>
                  <a:pt x="190670" y="1603222"/>
                </a:cubicBezTo>
                <a:cubicBezTo>
                  <a:pt x="190670" y="1563498"/>
                  <a:pt x="222000" y="1531295"/>
                  <a:pt x="260648" y="1531295"/>
                </a:cubicBezTo>
                <a:close/>
                <a:moveTo>
                  <a:pt x="71240" y="1531295"/>
                </a:moveTo>
                <a:cubicBezTo>
                  <a:pt x="109888" y="1531295"/>
                  <a:pt x="141218" y="1563498"/>
                  <a:pt x="141218" y="1603222"/>
                </a:cubicBezTo>
                <a:cubicBezTo>
                  <a:pt x="141218" y="1642946"/>
                  <a:pt x="109888" y="1675149"/>
                  <a:pt x="71240" y="1675149"/>
                </a:cubicBezTo>
                <a:cubicBezTo>
                  <a:pt x="32592" y="1675149"/>
                  <a:pt x="1262" y="1642946"/>
                  <a:pt x="1262" y="1603222"/>
                </a:cubicBezTo>
                <a:cubicBezTo>
                  <a:pt x="1262" y="1563498"/>
                  <a:pt x="32592" y="1531295"/>
                  <a:pt x="71240" y="1531295"/>
                </a:cubicBezTo>
                <a:close/>
                <a:moveTo>
                  <a:pt x="2241780" y="1524985"/>
                </a:moveTo>
                <a:cubicBezTo>
                  <a:pt x="2280428" y="1524985"/>
                  <a:pt x="2311758" y="1557188"/>
                  <a:pt x="2311758" y="1596912"/>
                </a:cubicBezTo>
                <a:cubicBezTo>
                  <a:pt x="2311758" y="1636636"/>
                  <a:pt x="2280428" y="1668839"/>
                  <a:pt x="2241780" y="1668839"/>
                </a:cubicBezTo>
                <a:cubicBezTo>
                  <a:pt x="2203132" y="1668839"/>
                  <a:pt x="2171802" y="1636636"/>
                  <a:pt x="2171802" y="1596912"/>
                </a:cubicBezTo>
                <a:cubicBezTo>
                  <a:pt x="2171802" y="1557188"/>
                  <a:pt x="2203132" y="1524985"/>
                  <a:pt x="2241780" y="1524985"/>
                </a:cubicBezTo>
                <a:close/>
                <a:moveTo>
                  <a:pt x="2051439" y="1524985"/>
                </a:moveTo>
                <a:cubicBezTo>
                  <a:pt x="2090087" y="1524985"/>
                  <a:pt x="2121418" y="1557188"/>
                  <a:pt x="2121418" y="1596912"/>
                </a:cubicBezTo>
                <a:cubicBezTo>
                  <a:pt x="2121418" y="1636636"/>
                  <a:pt x="2090087" y="1668839"/>
                  <a:pt x="2051439" y="1668839"/>
                </a:cubicBezTo>
                <a:cubicBezTo>
                  <a:pt x="2012791" y="1668839"/>
                  <a:pt x="1981461" y="1636636"/>
                  <a:pt x="1981461" y="1596912"/>
                </a:cubicBezTo>
                <a:cubicBezTo>
                  <a:pt x="1981461" y="1557188"/>
                  <a:pt x="2012791" y="1524985"/>
                  <a:pt x="2051439" y="1524985"/>
                </a:cubicBezTo>
                <a:close/>
                <a:moveTo>
                  <a:pt x="1844304" y="1524985"/>
                </a:moveTo>
                <a:cubicBezTo>
                  <a:pt x="1882952" y="1524985"/>
                  <a:pt x="1914282" y="1557188"/>
                  <a:pt x="1914282" y="1596912"/>
                </a:cubicBezTo>
                <a:cubicBezTo>
                  <a:pt x="1914282" y="1636636"/>
                  <a:pt x="1882952" y="1668839"/>
                  <a:pt x="1844304" y="1668839"/>
                </a:cubicBezTo>
                <a:cubicBezTo>
                  <a:pt x="1805656" y="1668839"/>
                  <a:pt x="1774326" y="1636636"/>
                  <a:pt x="1774326" y="1596912"/>
                </a:cubicBezTo>
                <a:cubicBezTo>
                  <a:pt x="1774326" y="1557188"/>
                  <a:pt x="1805656" y="1524985"/>
                  <a:pt x="1844304" y="1524985"/>
                </a:cubicBezTo>
                <a:close/>
                <a:moveTo>
                  <a:pt x="1654896" y="1524985"/>
                </a:moveTo>
                <a:cubicBezTo>
                  <a:pt x="1693544" y="1524985"/>
                  <a:pt x="1724874" y="1557188"/>
                  <a:pt x="1724874" y="1596912"/>
                </a:cubicBezTo>
                <a:cubicBezTo>
                  <a:pt x="1724874" y="1636636"/>
                  <a:pt x="1693544" y="1668839"/>
                  <a:pt x="1654896" y="1668839"/>
                </a:cubicBezTo>
                <a:cubicBezTo>
                  <a:pt x="1616248" y="1668839"/>
                  <a:pt x="1584917" y="1636636"/>
                  <a:pt x="1584917" y="1596912"/>
                </a:cubicBezTo>
                <a:cubicBezTo>
                  <a:pt x="1584917" y="1557188"/>
                  <a:pt x="1616248" y="1524985"/>
                  <a:pt x="1654896" y="1524985"/>
                </a:cubicBezTo>
                <a:close/>
                <a:moveTo>
                  <a:pt x="3826228" y="1521824"/>
                </a:moveTo>
                <a:cubicBezTo>
                  <a:pt x="3864876" y="1521824"/>
                  <a:pt x="3896206" y="1554027"/>
                  <a:pt x="3896206" y="1593751"/>
                </a:cubicBezTo>
                <a:cubicBezTo>
                  <a:pt x="3896206" y="1633475"/>
                  <a:pt x="3864876" y="1665678"/>
                  <a:pt x="3826228" y="1665678"/>
                </a:cubicBezTo>
                <a:cubicBezTo>
                  <a:pt x="3787580" y="1665678"/>
                  <a:pt x="3756250" y="1633475"/>
                  <a:pt x="3756250" y="1593751"/>
                </a:cubicBezTo>
                <a:cubicBezTo>
                  <a:pt x="3756250" y="1554027"/>
                  <a:pt x="3787580" y="1521824"/>
                  <a:pt x="3826228" y="1521824"/>
                </a:cubicBezTo>
                <a:close/>
                <a:moveTo>
                  <a:pt x="3635888" y="1521824"/>
                </a:moveTo>
                <a:cubicBezTo>
                  <a:pt x="3674535" y="1521824"/>
                  <a:pt x="3705866" y="1554027"/>
                  <a:pt x="3705866" y="1593751"/>
                </a:cubicBezTo>
                <a:cubicBezTo>
                  <a:pt x="3705866" y="1633475"/>
                  <a:pt x="3674535" y="1665678"/>
                  <a:pt x="3635888" y="1665678"/>
                </a:cubicBezTo>
                <a:cubicBezTo>
                  <a:pt x="3597240" y="1665678"/>
                  <a:pt x="3565910" y="1633475"/>
                  <a:pt x="3565910" y="1593751"/>
                </a:cubicBezTo>
                <a:cubicBezTo>
                  <a:pt x="3565910" y="1554027"/>
                  <a:pt x="3597240" y="1521824"/>
                  <a:pt x="3635888" y="1521824"/>
                </a:cubicBezTo>
                <a:close/>
                <a:moveTo>
                  <a:pt x="3428752" y="1521824"/>
                </a:moveTo>
                <a:cubicBezTo>
                  <a:pt x="3467400" y="1521824"/>
                  <a:pt x="3498730" y="1554027"/>
                  <a:pt x="3498730" y="1593751"/>
                </a:cubicBezTo>
                <a:cubicBezTo>
                  <a:pt x="3498730" y="1633475"/>
                  <a:pt x="3467400" y="1665678"/>
                  <a:pt x="3428752" y="1665678"/>
                </a:cubicBezTo>
                <a:cubicBezTo>
                  <a:pt x="3390104" y="1665678"/>
                  <a:pt x="3358774" y="1633475"/>
                  <a:pt x="3358774" y="1593751"/>
                </a:cubicBezTo>
                <a:cubicBezTo>
                  <a:pt x="3358774" y="1554027"/>
                  <a:pt x="3390104" y="1521824"/>
                  <a:pt x="3428752" y="1521824"/>
                </a:cubicBezTo>
                <a:close/>
                <a:moveTo>
                  <a:pt x="3239344" y="1521824"/>
                </a:moveTo>
                <a:cubicBezTo>
                  <a:pt x="3277992" y="1521824"/>
                  <a:pt x="3309322" y="1554027"/>
                  <a:pt x="3309322" y="1593751"/>
                </a:cubicBezTo>
                <a:cubicBezTo>
                  <a:pt x="3309322" y="1633475"/>
                  <a:pt x="3277992" y="1665678"/>
                  <a:pt x="3239344" y="1665678"/>
                </a:cubicBezTo>
                <a:cubicBezTo>
                  <a:pt x="3200696" y="1665678"/>
                  <a:pt x="3169365" y="1633475"/>
                  <a:pt x="3169365" y="1593751"/>
                </a:cubicBezTo>
                <a:cubicBezTo>
                  <a:pt x="3169365" y="1554027"/>
                  <a:pt x="3200696" y="1521824"/>
                  <a:pt x="3239344" y="1521824"/>
                </a:cubicBezTo>
                <a:close/>
                <a:moveTo>
                  <a:pt x="3029984" y="1520562"/>
                </a:moveTo>
                <a:cubicBezTo>
                  <a:pt x="3068631" y="1520562"/>
                  <a:pt x="3099962" y="1552765"/>
                  <a:pt x="3099962" y="1592489"/>
                </a:cubicBezTo>
                <a:cubicBezTo>
                  <a:pt x="3099962" y="1632213"/>
                  <a:pt x="3068631" y="1664416"/>
                  <a:pt x="3029984" y="1664416"/>
                </a:cubicBezTo>
                <a:cubicBezTo>
                  <a:pt x="2991336" y="1664416"/>
                  <a:pt x="2960005" y="1632213"/>
                  <a:pt x="2960005" y="1592489"/>
                </a:cubicBezTo>
                <a:cubicBezTo>
                  <a:pt x="2960005" y="1552765"/>
                  <a:pt x="2991336" y="1520562"/>
                  <a:pt x="3029984" y="1520562"/>
                </a:cubicBezTo>
                <a:close/>
                <a:moveTo>
                  <a:pt x="2839643" y="1520562"/>
                </a:moveTo>
                <a:cubicBezTo>
                  <a:pt x="2878291" y="1520562"/>
                  <a:pt x="2909621" y="1552765"/>
                  <a:pt x="2909621" y="1592489"/>
                </a:cubicBezTo>
                <a:cubicBezTo>
                  <a:pt x="2909621" y="1632213"/>
                  <a:pt x="2878291" y="1664416"/>
                  <a:pt x="2839643" y="1664416"/>
                </a:cubicBezTo>
                <a:cubicBezTo>
                  <a:pt x="2800995" y="1664416"/>
                  <a:pt x="2769665" y="1632213"/>
                  <a:pt x="2769665" y="1592489"/>
                </a:cubicBezTo>
                <a:cubicBezTo>
                  <a:pt x="2769665" y="1552765"/>
                  <a:pt x="2800995" y="1520562"/>
                  <a:pt x="2839643" y="1520562"/>
                </a:cubicBezTo>
                <a:close/>
                <a:moveTo>
                  <a:pt x="2632507" y="1520562"/>
                </a:moveTo>
                <a:cubicBezTo>
                  <a:pt x="2671155" y="1520562"/>
                  <a:pt x="2702486" y="1552765"/>
                  <a:pt x="2702486" y="1592489"/>
                </a:cubicBezTo>
                <a:cubicBezTo>
                  <a:pt x="2702486" y="1632213"/>
                  <a:pt x="2671155" y="1664416"/>
                  <a:pt x="2632507" y="1664416"/>
                </a:cubicBezTo>
                <a:cubicBezTo>
                  <a:pt x="2593859" y="1664416"/>
                  <a:pt x="2562529" y="1632213"/>
                  <a:pt x="2562529" y="1592489"/>
                </a:cubicBezTo>
                <a:cubicBezTo>
                  <a:pt x="2562529" y="1552765"/>
                  <a:pt x="2593859" y="1520562"/>
                  <a:pt x="2632507" y="1520562"/>
                </a:cubicBezTo>
                <a:close/>
                <a:moveTo>
                  <a:pt x="2443099" y="1520562"/>
                </a:moveTo>
                <a:cubicBezTo>
                  <a:pt x="2481747" y="1520562"/>
                  <a:pt x="2513077" y="1552765"/>
                  <a:pt x="2513077" y="1592489"/>
                </a:cubicBezTo>
                <a:cubicBezTo>
                  <a:pt x="2513077" y="1632213"/>
                  <a:pt x="2481747" y="1664416"/>
                  <a:pt x="2443099" y="1664416"/>
                </a:cubicBezTo>
                <a:cubicBezTo>
                  <a:pt x="2404451" y="1664416"/>
                  <a:pt x="2373121" y="1632213"/>
                  <a:pt x="2373121" y="1592489"/>
                </a:cubicBezTo>
                <a:cubicBezTo>
                  <a:pt x="2373121" y="1552765"/>
                  <a:pt x="2404451" y="1520562"/>
                  <a:pt x="2443099" y="1520562"/>
                </a:cubicBezTo>
                <a:close/>
                <a:moveTo>
                  <a:pt x="4613639" y="1514252"/>
                </a:moveTo>
                <a:cubicBezTo>
                  <a:pt x="4652286" y="1514252"/>
                  <a:pt x="4683617" y="1546455"/>
                  <a:pt x="4683617" y="1586179"/>
                </a:cubicBezTo>
                <a:cubicBezTo>
                  <a:pt x="4683617" y="1625903"/>
                  <a:pt x="4652286" y="1658106"/>
                  <a:pt x="4613639" y="1658106"/>
                </a:cubicBezTo>
                <a:cubicBezTo>
                  <a:pt x="4574991" y="1658106"/>
                  <a:pt x="4543660" y="1625903"/>
                  <a:pt x="4543660" y="1586179"/>
                </a:cubicBezTo>
                <a:cubicBezTo>
                  <a:pt x="4543660" y="1546455"/>
                  <a:pt x="4574991" y="1514252"/>
                  <a:pt x="4613639" y="1514252"/>
                </a:cubicBezTo>
                <a:close/>
                <a:moveTo>
                  <a:pt x="4423298" y="1514252"/>
                </a:moveTo>
                <a:cubicBezTo>
                  <a:pt x="4461946" y="1514252"/>
                  <a:pt x="4493276" y="1546455"/>
                  <a:pt x="4493276" y="1586179"/>
                </a:cubicBezTo>
                <a:cubicBezTo>
                  <a:pt x="4493276" y="1625903"/>
                  <a:pt x="4461946" y="1658106"/>
                  <a:pt x="4423298" y="1658106"/>
                </a:cubicBezTo>
                <a:cubicBezTo>
                  <a:pt x="4384650" y="1658106"/>
                  <a:pt x="4353320" y="1625903"/>
                  <a:pt x="4353320" y="1586179"/>
                </a:cubicBezTo>
                <a:cubicBezTo>
                  <a:pt x="4353320" y="1546455"/>
                  <a:pt x="4384650" y="1514252"/>
                  <a:pt x="4423298" y="1514252"/>
                </a:cubicBezTo>
                <a:close/>
                <a:moveTo>
                  <a:pt x="4216162" y="1514252"/>
                </a:moveTo>
                <a:cubicBezTo>
                  <a:pt x="4254810" y="1514252"/>
                  <a:pt x="4286141" y="1546455"/>
                  <a:pt x="4286141" y="1586179"/>
                </a:cubicBezTo>
                <a:cubicBezTo>
                  <a:pt x="4286141" y="1625903"/>
                  <a:pt x="4254810" y="1658106"/>
                  <a:pt x="4216162" y="1658106"/>
                </a:cubicBezTo>
                <a:cubicBezTo>
                  <a:pt x="4177514" y="1658106"/>
                  <a:pt x="4146184" y="1625903"/>
                  <a:pt x="4146184" y="1586179"/>
                </a:cubicBezTo>
                <a:cubicBezTo>
                  <a:pt x="4146184" y="1546455"/>
                  <a:pt x="4177514" y="1514252"/>
                  <a:pt x="4216162" y="1514252"/>
                </a:cubicBezTo>
                <a:close/>
                <a:moveTo>
                  <a:pt x="4026754" y="1514252"/>
                </a:moveTo>
                <a:cubicBezTo>
                  <a:pt x="4065402" y="1514252"/>
                  <a:pt x="4096732" y="1546455"/>
                  <a:pt x="4096732" y="1586179"/>
                </a:cubicBezTo>
                <a:cubicBezTo>
                  <a:pt x="4096732" y="1625903"/>
                  <a:pt x="4065402" y="1658106"/>
                  <a:pt x="4026754" y="1658106"/>
                </a:cubicBezTo>
                <a:cubicBezTo>
                  <a:pt x="3988106" y="1658106"/>
                  <a:pt x="3956776" y="1625903"/>
                  <a:pt x="3956776" y="1586179"/>
                </a:cubicBezTo>
                <a:cubicBezTo>
                  <a:pt x="3956776" y="1546455"/>
                  <a:pt x="3988106" y="1514252"/>
                  <a:pt x="4026754" y="1514252"/>
                </a:cubicBezTo>
                <a:close/>
                <a:moveTo>
                  <a:pt x="1454370" y="1350847"/>
                </a:moveTo>
                <a:cubicBezTo>
                  <a:pt x="1493017" y="1350847"/>
                  <a:pt x="1524348" y="1383050"/>
                  <a:pt x="1524348" y="1422774"/>
                </a:cubicBezTo>
                <a:cubicBezTo>
                  <a:pt x="1524348" y="1462498"/>
                  <a:pt x="1493017" y="1494701"/>
                  <a:pt x="1454370" y="1494701"/>
                </a:cubicBezTo>
                <a:cubicBezTo>
                  <a:pt x="1415722" y="1494701"/>
                  <a:pt x="1384391" y="1462498"/>
                  <a:pt x="1384391" y="1422774"/>
                </a:cubicBezTo>
                <a:cubicBezTo>
                  <a:pt x="1384391" y="1383050"/>
                  <a:pt x="1415722" y="1350847"/>
                  <a:pt x="1454370" y="1350847"/>
                </a:cubicBezTo>
                <a:close/>
                <a:moveTo>
                  <a:pt x="1264029" y="1350847"/>
                </a:moveTo>
                <a:cubicBezTo>
                  <a:pt x="1302677" y="1350847"/>
                  <a:pt x="1334007" y="1383050"/>
                  <a:pt x="1334007" y="1422774"/>
                </a:cubicBezTo>
                <a:cubicBezTo>
                  <a:pt x="1334007" y="1462498"/>
                  <a:pt x="1302677" y="1494701"/>
                  <a:pt x="1264029" y="1494701"/>
                </a:cubicBezTo>
                <a:cubicBezTo>
                  <a:pt x="1225381" y="1494701"/>
                  <a:pt x="1194051" y="1462498"/>
                  <a:pt x="1194051" y="1422774"/>
                </a:cubicBezTo>
                <a:cubicBezTo>
                  <a:pt x="1194051" y="1383050"/>
                  <a:pt x="1225381" y="1350847"/>
                  <a:pt x="1264029" y="1350847"/>
                </a:cubicBezTo>
                <a:close/>
                <a:moveTo>
                  <a:pt x="1056893" y="1350847"/>
                </a:moveTo>
                <a:cubicBezTo>
                  <a:pt x="1095541" y="1350847"/>
                  <a:pt x="1126872" y="1383050"/>
                  <a:pt x="1126872" y="1422774"/>
                </a:cubicBezTo>
                <a:cubicBezTo>
                  <a:pt x="1126872" y="1462498"/>
                  <a:pt x="1095541" y="1494701"/>
                  <a:pt x="1056893" y="1494701"/>
                </a:cubicBezTo>
                <a:cubicBezTo>
                  <a:pt x="1018245" y="1494701"/>
                  <a:pt x="986915" y="1462498"/>
                  <a:pt x="986915" y="1422774"/>
                </a:cubicBezTo>
                <a:cubicBezTo>
                  <a:pt x="986915" y="1383050"/>
                  <a:pt x="1018245" y="1350847"/>
                  <a:pt x="1056893" y="1350847"/>
                </a:cubicBezTo>
                <a:close/>
                <a:moveTo>
                  <a:pt x="867485" y="1350847"/>
                </a:moveTo>
                <a:cubicBezTo>
                  <a:pt x="906133" y="1350847"/>
                  <a:pt x="937463" y="1383050"/>
                  <a:pt x="937463" y="1422774"/>
                </a:cubicBezTo>
                <a:cubicBezTo>
                  <a:pt x="937463" y="1462498"/>
                  <a:pt x="906133" y="1494701"/>
                  <a:pt x="867485" y="1494701"/>
                </a:cubicBezTo>
                <a:cubicBezTo>
                  <a:pt x="828837" y="1494701"/>
                  <a:pt x="797507" y="1462498"/>
                  <a:pt x="797507" y="1422774"/>
                </a:cubicBezTo>
                <a:cubicBezTo>
                  <a:pt x="797507" y="1383050"/>
                  <a:pt x="828837" y="1350847"/>
                  <a:pt x="867485" y="1350847"/>
                </a:cubicBezTo>
                <a:close/>
                <a:moveTo>
                  <a:pt x="658125" y="1349585"/>
                </a:moveTo>
                <a:cubicBezTo>
                  <a:pt x="696772" y="1349585"/>
                  <a:pt x="728103" y="1381788"/>
                  <a:pt x="728103" y="1421511"/>
                </a:cubicBezTo>
                <a:cubicBezTo>
                  <a:pt x="728103" y="1461236"/>
                  <a:pt x="696772" y="1493439"/>
                  <a:pt x="658125" y="1493439"/>
                </a:cubicBezTo>
                <a:cubicBezTo>
                  <a:pt x="619477" y="1493439"/>
                  <a:pt x="588146" y="1461236"/>
                  <a:pt x="588146" y="1421511"/>
                </a:cubicBezTo>
                <a:cubicBezTo>
                  <a:pt x="588146" y="1381788"/>
                  <a:pt x="619477" y="1349585"/>
                  <a:pt x="658125" y="1349585"/>
                </a:cubicBezTo>
                <a:close/>
                <a:moveTo>
                  <a:pt x="467784" y="1349585"/>
                </a:moveTo>
                <a:cubicBezTo>
                  <a:pt x="506432" y="1349585"/>
                  <a:pt x="537763" y="1381788"/>
                  <a:pt x="537763" y="1421511"/>
                </a:cubicBezTo>
                <a:cubicBezTo>
                  <a:pt x="537763" y="1461236"/>
                  <a:pt x="506432" y="1493439"/>
                  <a:pt x="467784" y="1493439"/>
                </a:cubicBezTo>
                <a:cubicBezTo>
                  <a:pt x="429136" y="1493439"/>
                  <a:pt x="397806" y="1461236"/>
                  <a:pt x="397806" y="1421511"/>
                </a:cubicBezTo>
                <a:cubicBezTo>
                  <a:pt x="397806" y="1381788"/>
                  <a:pt x="429136" y="1349585"/>
                  <a:pt x="467784" y="1349585"/>
                </a:cubicBezTo>
                <a:close/>
                <a:moveTo>
                  <a:pt x="260648" y="1349585"/>
                </a:moveTo>
                <a:cubicBezTo>
                  <a:pt x="299296" y="1349585"/>
                  <a:pt x="330627" y="1381788"/>
                  <a:pt x="330627" y="1421511"/>
                </a:cubicBezTo>
                <a:cubicBezTo>
                  <a:pt x="330627" y="1461236"/>
                  <a:pt x="299296" y="1493439"/>
                  <a:pt x="260648" y="1493439"/>
                </a:cubicBezTo>
                <a:cubicBezTo>
                  <a:pt x="222000" y="1493439"/>
                  <a:pt x="190670" y="1461236"/>
                  <a:pt x="190670" y="1421511"/>
                </a:cubicBezTo>
                <a:cubicBezTo>
                  <a:pt x="190670" y="1381788"/>
                  <a:pt x="222000" y="1349585"/>
                  <a:pt x="260648" y="1349585"/>
                </a:cubicBezTo>
                <a:close/>
                <a:moveTo>
                  <a:pt x="71240" y="1349585"/>
                </a:moveTo>
                <a:cubicBezTo>
                  <a:pt x="109888" y="1349585"/>
                  <a:pt x="141218" y="1381788"/>
                  <a:pt x="141218" y="1421511"/>
                </a:cubicBezTo>
                <a:cubicBezTo>
                  <a:pt x="141218" y="1461236"/>
                  <a:pt x="109888" y="1493439"/>
                  <a:pt x="71240" y="1493439"/>
                </a:cubicBezTo>
                <a:cubicBezTo>
                  <a:pt x="32592" y="1493439"/>
                  <a:pt x="1262" y="1461236"/>
                  <a:pt x="1262" y="1421511"/>
                </a:cubicBezTo>
                <a:cubicBezTo>
                  <a:pt x="1262" y="1381788"/>
                  <a:pt x="32592" y="1349585"/>
                  <a:pt x="71240" y="1349585"/>
                </a:cubicBezTo>
                <a:close/>
                <a:moveTo>
                  <a:pt x="2241780" y="1343275"/>
                </a:moveTo>
                <a:cubicBezTo>
                  <a:pt x="2280428" y="1343275"/>
                  <a:pt x="2311758" y="1375478"/>
                  <a:pt x="2311758" y="1415202"/>
                </a:cubicBezTo>
                <a:cubicBezTo>
                  <a:pt x="2311758" y="1454926"/>
                  <a:pt x="2280428" y="1487129"/>
                  <a:pt x="2241780" y="1487129"/>
                </a:cubicBezTo>
                <a:cubicBezTo>
                  <a:pt x="2203132" y="1487129"/>
                  <a:pt x="2171802" y="1454926"/>
                  <a:pt x="2171802" y="1415202"/>
                </a:cubicBezTo>
                <a:cubicBezTo>
                  <a:pt x="2171802" y="1375478"/>
                  <a:pt x="2203132" y="1343275"/>
                  <a:pt x="2241780" y="1343275"/>
                </a:cubicBezTo>
                <a:close/>
                <a:moveTo>
                  <a:pt x="2051439" y="1343275"/>
                </a:moveTo>
                <a:cubicBezTo>
                  <a:pt x="2090087" y="1343275"/>
                  <a:pt x="2121418" y="1375478"/>
                  <a:pt x="2121418" y="1415202"/>
                </a:cubicBezTo>
                <a:cubicBezTo>
                  <a:pt x="2121418" y="1454926"/>
                  <a:pt x="2090087" y="1487129"/>
                  <a:pt x="2051439" y="1487129"/>
                </a:cubicBezTo>
                <a:cubicBezTo>
                  <a:pt x="2012791" y="1487129"/>
                  <a:pt x="1981461" y="1454926"/>
                  <a:pt x="1981461" y="1415202"/>
                </a:cubicBezTo>
                <a:cubicBezTo>
                  <a:pt x="1981461" y="1375478"/>
                  <a:pt x="2012791" y="1343275"/>
                  <a:pt x="2051439" y="1343275"/>
                </a:cubicBezTo>
                <a:close/>
                <a:moveTo>
                  <a:pt x="1844304" y="1343275"/>
                </a:moveTo>
                <a:cubicBezTo>
                  <a:pt x="1882952" y="1343275"/>
                  <a:pt x="1914282" y="1375478"/>
                  <a:pt x="1914282" y="1415202"/>
                </a:cubicBezTo>
                <a:cubicBezTo>
                  <a:pt x="1914282" y="1454926"/>
                  <a:pt x="1882952" y="1487129"/>
                  <a:pt x="1844304" y="1487129"/>
                </a:cubicBezTo>
                <a:cubicBezTo>
                  <a:pt x="1805656" y="1487129"/>
                  <a:pt x="1774326" y="1454926"/>
                  <a:pt x="1774326" y="1415202"/>
                </a:cubicBezTo>
                <a:cubicBezTo>
                  <a:pt x="1774326" y="1375478"/>
                  <a:pt x="1805656" y="1343275"/>
                  <a:pt x="1844304" y="1343275"/>
                </a:cubicBezTo>
                <a:close/>
                <a:moveTo>
                  <a:pt x="1654896" y="1343275"/>
                </a:moveTo>
                <a:cubicBezTo>
                  <a:pt x="1693544" y="1343275"/>
                  <a:pt x="1724874" y="1375478"/>
                  <a:pt x="1724874" y="1415202"/>
                </a:cubicBezTo>
                <a:cubicBezTo>
                  <a:pt x="1724874" y="1454926"/>
                  <a:pt x="1693544" y="1487129"/>
                  <a:pt x="1654896" y="1487129"/>
                </a:cubicBezTo>
                <a:cubicBezTo>
                  <a:pt x="1616248" y="1487129"/>
                  <a:pt x="1584917" y="1454926"/>
                  <a:pt x="1584917" y="1415202"/>
                </a:cubicBezTo>
                <a:cubicBezTo>
                  <a:pt x="1584917" y="1375478"/>
                  <a:pt x="1616248" y="1343275"/>
                  <a:pt x="1654896" y="1343275"/>
                </a:cubicBezTo>
                <a:close/>
                <a:moveTo>
                  <a:pt x="3826228" y="1340114"/>
                </a:moveTo>
                <a:cubicBezTo>
                  <a:pt x="3864876" y="1340114"/>
                  <a:pt x="3896206" y="1372317"/>
                  <a:pt x="3896206" y="1412041"/>
                </a:cubicBezTo>
                <a:cubicBezTo>
                  <a:pt x="3896206" y="1451765"/>
                  <a:pt x="3864876" y="1483968"/>
                  <a:pt x="3826228" y="1483968"/>
                </a:cubicBezTo>
                <a:cubicBezTo>
                  <a:pt x="3787580" y="1483968"/>
                  <a:pt x="3756250" y="1451765"/>
                  <a:pt x="3756250" y="1412041"/>
                </a:cubicBezTo>
                <a:cubicBezTo>
                  <a:pt x="3756250" y="1372317"/>
                  <a:pt x="3787580" y="1340114"/>
                  <a:pt x="3826228" y="1340114"/>
                </a:cubicBezTo>
                <a:close/>
                <a:moveTo>
                  <a:pt x="3635888" y="1340114"/>
                </a:moveTo>
                <a:cubicBezTo>
                  <a:pt x="3674535" y="1340114"/>
                  <a:pt x="3705866" y="1372317"/>
                  <a:pt x="3705866" y="1412041"/>
                </a:cubicBezTo>
                <a:cubicBezTo>
                  <a:pt x="3705866" y="1451765"/>
                  <a:pt x="3674535" y="1483968"/>
                  <a:pt x="3635888" y="1483968"/>
                </a:cubicBezTo>
                <a:cubicBezTo>
                  <a:pt x="3597240" y="1483968"/>
                  <a:pt x="3565910" y="1451765"/>
                  <a:pt x="3565910" y="1412041"/>
                </a:cubicBezTo>
                <a:cubicBezTo>
                  <a:pt x="3565910" y="1372317"/>
                  <a:pt x="3597240" y="1340114"/>
                  <a:pt x="3635888" y="1340114"/>
                </a:cubicBezTo>
                <a:close/>
                <a:moveTo>
                  <a:pt x="3428752" y="1340114"/>
                </a:moveTo>
                <a:cubicBezTo>
                  <a:pt x="3467400" y="1340114"/>
                  <a:pt x="3498730" y="1372317"/>
                  <a:pt x="3498730" y="1412041"/>
                </a:cubicBezTo>
                <a:cubicBezTo>
                  <a:pt x="3498730" y="1451765"/>
                  <a:pt x="3467400" y="1483968"/>
                  <a:pt x="3428752" y="1483968"/>
                </a:cubicBezTo>
                <a:cubicBezTo>
                  <a:pt x="3390104" y="1483968"/>
                  <a:pt x="3358774" y="1451765"/>
                  <a:pt x="3358774" y="1412041"/>
                </a:cubicBezTo>
                <a:cubicBezTo>
                  <a:pt x="3358774" y="1372317"/>
                  <a:pt x="3390104" y="1340114"/>
                  <a:pt x="3428752" y="1340114"/>
                </a:cubicBezTo>
                <a:close/>
                <a:moveTo>
                  <a:pt x="3239344" y="1340114"/>
                </a:moveTo>
                <a:cubicBezTo>
                  <a:pt x="3277992" y="1340114"/>
                  <a:pt x="3309322" y="1372317"/>
                  <a:pt x="3309322" y="1412041"/>
                </a:cubicBezTo>
                <a:cubicBezTo>
                  <a:pt x="3309322" y="1451765"/>
                  <a:pt x="3277992" y="1483968"/>
                  <a:pt x="3239344" y="1483968"/>
                </a:cubicBezTo>
                <a:cubicBezTo>
                  <a:pt x="3200696" y="1483968"/>
                  <a:pt x="3169365" y="1451765"/>
                  <a:pt x="3169365" y="1412041"/>
                </a:cubicBezTo>
                <a:cubicBezTo>
                  <a:pt x="3169365" y="1372317"/>
                  <a:pt x="3200696" y="1340114"/>
                  <a:pt x="3239344" y="1340114"/>
                </a:cubicBezTo>
                <a:close/>
                <a:moveTo>
                  <a:pt x="3029984" y="1338852"/>
                </a:moveTo>
                <a:cubicBezTo>
                  <a:pt x="3068631" y="1338852"/>
                  <a:pt x="3099962" y="1371055"/>
                  <a:pt x="3099962" y="1410778"/>
                </a:cubicBezTo>
                <a:cubicBezTo>
                  <a:pt x="3099962" y="1450503"/>
                  <a:pt x="3068631" y="1482706"/>
                  <a:pt x="3029984" y="1482706"/>
                </a:cubicBezTo>
                <a:cubicBezTo>
                  <a:pt x="2991336" y="1482706"/>
                  <a:pt x="2960005" y="1450503"/>
                  <a:pt x="2960005" y="1410778"/>
                </a:cubicBezTo>
                <a:cubicBezTo>
                  <a:pt x="2960005" y="1371055"/>
                  <a:pt x="2991336" y="1338852"/>
                  <a:pt x="3029984" y="1338852"/>
                </a:cubicBezTo>
                <a:close/>
                <a:moveTo>
                  <a:pt x="2839643" y="1338852"/>
                </a:moveTo>
                <a:cubicBezTo>
                  <a:pt x="2878291" y="1338852"/>
                  <a:pt x="2909621" y="1371055"/>
                  <a:pt x="2909621" y="1410778"/>
                </a:cubicBezTo>
                <a:cubicBezTo>
                  <a:pt x="2909621" y="1450503"/>
                  <a:pt x="2878291" y="1482706"/>
                  <a:pt x="2839643" y="1482706"/>
                </a:cubicBezTo>
                <a:cubicBezTo>
                  <a:pt x="2800995" y="1482706"/>
                  <a:pt x="2769665" y="1450503"/>
                  <a:pt x="2769665" y="1410778"/>
                </a:cubicBezTo>
                <a:cubicBezTo>
                  <a:pt x="2769665" y="1371055"/>
                  <a:pt x="2800995" y="1338852"/>
                  <a:pt x="2839643" y="1338852"/>
                </a:cubicBezTo>
                <a:close/>
                <a:moveTo>
                  <a:pt x="2632507" y="1338852"/>
                </a:moveTo>
                <a:cubicBezTo>
                  <a:pt x="2671155" y="1338852"/>
                  <a:pt x="2702486" y="1371055"/>
                  <a:pt x="2702486" y="1410778"/>
                </a:cubicBezTo>
                <a:cubicBezTo>
                  <a:pt x="2702486" y="1450503"/>
                  <a:pt x="2671155" y="1482706"/>
                  <a:pt x="2632507" y="1482706"/>
                </a:cubicBezTo>
                <a:cubicBezTo>
                  <a:pt x="2593859" y="1482706"/>
                  <a:pt x="2562529" y="1450503"/>
                  <a:pt x="2562529" y="1410778"/>
                </a:cubicBezTo>
                <a:cubicBezTo>
                  <a:pt x="2562529" y="1371055"/>
                  <a:pt x="2593859" y="1338852"/>
                  <a:pt x="2632507" y="1338852"/>
                </a:cubicBezTo>
                <a:close/>
                <a:moveTo>
                  <a:pt x="2443099" y="1338852"/>
                </a:moveTo>
                <a:cubicBezTo>
                  <a:pt x="2481747" y="1338852"/>
                  <a:pt x="2513077" y="1371055"/>
                  <a:pt x="2513077" y="1410778"/>
                </a:cubicBezTo>
                <a:cubicBezTo>
                  <a:pt x="2513077" y="1450503"/>
                  <a:pt x="2481747" y="1482706"/>
                  <a:pt x="2443099" y="1482706"/>
                </a:cubicBezTo>
                <a:cubicBezTo>
                  <a:pt x="2404451" y="1482706"/>
                  <a:pt x="2373121" y="1450503"/>
                  <a:pt x="2373121" y="1410778"/>
                </a:cubicBezTo>
                <a:cubicBezTo>
                  <a:pt x="2373121" y="1371055"/>
                  <a:pt x="2404451" y="1338852"/>
                  <a:pt x="2443099" y="1338852"/>
                </a:cubicBezTo>
                <a:close/>
                <a:moveTo>
                  <a:pt x="4613639" y="1332542"/>
                </a:moveTo>
                <a:cubicBezTo>
                  <a:pt x="4652286" y="1332542"/>
                  <a:pt x="4683617" y="1364745"/>
                  <a:pt x="4683617" y="1404469"/>
                </a:cubicBezTo>
                <a:cubicBezTo>
                  <a:pt x="4683617" y="1444193"/>
                  <a:pt x="4652286" y="1476396"/>
                  <a:pt x="4613639" y="1476396"/>
                </a:cubicBezTo>
                <a:cubicBezTo>
                  <a:pt x="4574991" y="1476396"/>
                  <a:pt x="4543660" y="1444193"/>
                  <a:pt x="4543660" y="1404469"/>
                </a:cubicBezTo>
                <a:cubicBezTo>
                  <a:pt x="4543660" y="1364745"/>
                  <a:pt x="4574991" y="1332542"/>
                  <a:pt x="4613639" y="1332542"/>
                </a:cubicBezTo>
                <a:close/>
                <a:moveTo>
                  <a:pt x="4423298" y="1332542"/>
                </a:moveTo>
                <a:cubicBezTo>
                  <a:pt x="4461946" y="1332542"/>
                  <a:pt x="4493276" y="1364745"/>
                  <a:pt x="4493276" y="1404469"/>
                </a:cubicBezTo>
                <a:cubicBezTo>
                  <a:pt x="4493276" y="1444193"/>
                  <a:pt x="4461946" y="1476396"/>
                  <a:pt x="4423298" y="1476396"/>
                </a:cubicBezTo>
                <a:cubicBezTo>
                  <a:pt x="4384650" y="1476396"/>
                  <a:pt x="4353320" y="1444193"/>
                  <a:pt x="4353320" y="1404469"/>
                </a:cubicBezTo>
                <a:cubicBezTo>
                  <a:pt x="4353320" y="1364745"/>
                  <a:pt x="4384650" y="1332542"/>
                  <a:pt x="4423298" y="1332542"/>
                </a:cubicBezTo>
                <a:close/>
                <a:moveTo>
                  <a:pt x="4216162" y="1332542"/>
                </a:moveTo>
                <a:cubicBezTo>
                  <a:pt x="4254810" y="1332542"/>
                  <a:pt x="4286141" y="1364745"/>
                  <a:pt x="4286141" y="1404469"/>
                </a:cubicBezTo>
                <a:cubicBezTo>
                  <a:pt x="4286141" y="1444193"/>
                  <a:pt x="4254810" y="1476396"/>
                  <a:pt x="4216162" y="1476396"/>
                </a:cubicBezTo>
                <a:cubicBezTo>
                  <a:pt x="4177514" y="1476396"/>
                  <a:pt x="4146184" y="1444193"/>
                  <a:pt x="4146184" y="1404469"/>
                </a:cubicBezTo>
                <a:cubicBezTo>
                  <a:pt x="4146184" y="1364745"/>
                  <a:pt x="4177514" y="1332542"/>
                  <a:pt x="4216162" y="1332542"/>
                </a:cubicBezTo>
                <a:close/>
                <a:moveTo>
                  <a:pt x="4026754" y="1332542"/>
                </a:moveTo>
                <a:cubicBezTo>
                  <a:pt x="4065402" y="1332542"/>
                  <a:pt x="4096732" y="1364745"/>
                  <a:pt x="4096732" y="1404469"/>
                </a:cubicBezTo>
                <a:cubicBezTo>
                  <a:pt x="4096732" y="1444193"/>
                  <a:pt x="4065402" y="1476396"/>
                  <a:pt x="4026754" y="1476396"/>
                </a:cubicBezTo>
                <a:cubicBezTo>
                  <a:pt x="3988106" y="1476396"/>
                  <a:pt x="3956776" y="1444193"/>
                  <a:pt x="3956776" y="1404469"/>
                </a:cubicBezTo>
                <a:cubicBezTo>
                  <a:pt x="3956776" y="1364745"/>
                  <a:pt x="3988106" y="1332542"/>
                  <a:pt x="4026754" y="1332542"/>
                </a:cubicBezTo>
                <a:close/>
                <a:moveTo>
                  <a:pt x="1454370" y="1161565"/>
                </a:moveTo>
                <a:cubicBezTo>
                  <a:pt x="1493017" y="1161565"/>
                  <a:pt x="1524348" y="1193768"/>
                  <a:pt x="1524348" y="1233492"/>
                </a:cubicBezTo>
                <a:cubicBezTo>
                  <a:pt x="1524348" y="1273216"/>
                  <a:pt x="1493017" y="1305419"/>
                  <a:pt x="1454370" y="1305419"/>
                </a:cubicBezTo>
                <a:cubicBezTo>
                  <a:pt x="1415722" y="1305419"/>
                  <a:pt x="1384391" y="1273216"/>
                  <a:pt x="1384391" y="1233492"/>
                </a:cubicBezTo>
                <a:cubicBezTo>
                  <a:pt x="1384391" y="1193768"/>
                  <a:pt x="1415722" y="1161565"/>
                  <a:pt x="1454370" y="1161565"/>
                </a:cubicBezTo>
                <a:close/>
                <a:moveTo>
                  <a:pt x="1264029" y="1161565"/>
                </a:moveTo>
                <a:cubicBezTo>
                  <a:pt x="1302677" y="1161565"/>
                  <a:pt x="1334007" y="1193768"/>
                  <a:pt x="1334007" y="1233492"/>
                </a:cubicBezTo>
                <a:cubicBezTo>
                  <a:pt x="1334007" y="1273216"/>
                  <a:pt x="1302677" y="1305419"/>
                  <a:pt x="1264029" y="1305419"/>
                </a:cubicBezTo>
                <a:cubicBezTo>
                  <a:pt x="1225381" y="1305419"/>
                  <a:pt x="1194051" y="1273216"/>
                  <a:pt x="1194051" y="1233492"/>
                </a:cubicBezTo>
                <a:cubicBezTo>
                  <a:pt x="1194051" y="1193768"/>
                  <a:pt x="1225381" y="1161565"/>
                  <a:pt x="1264029" y="1161565"/>
                </a:cubicBezTo>
                <a:close/>
                <a:moveTo>
                  <a:pt x="1056893" y="1161565"/>
                </a:moveTo>
                <a:cubicBezTo>
                  <a:pt x="1095541" y="1161565"/>
                  <a:pt x="1126872" y="1193768"/>
                  <a:pt x="1126872" y="1233492"/>
                </a:cubicBezTo>
                <a:cubicBezTo>
                  <a:pt x="1126872" y="1273216"/>
                  <a:pt x="1095541" y="1305419"/>
                  <a:pt x="1056893" y="1305419"/>
                </a:cubicBezTo>
                <a:cubicBezTo>
                  <a:pt x="1018245" y="1305419"/>
                  <a:pt x="986915" y="1273216"/>
                  <a:pt x="986915" y="1233492"/>
                </a:cubicBezTo>
                <a:cubicBezTo>
                  <a:pt x="986915" y="1193768"/>
                  <a:pt x="1018245" y="1161565"/>
                  <a:pt x="1056893" y="1161565"/>
                </a:cubicBezTo>
                <a:close/>
                <a:moveTo>
                  <a:pt x="867485" y="1161565"/>
                </a:moveTo>
                <a:cubicBezTo>
                  <a:pt x="906133" y="1161565"/>
                  <a:pt x="937463" y="1193768"/>
                  <a:pt x="937463" y="1233492"/>
                </a:cubicBezTo>
                <a:cubicBezTo>
                  <a:pt x="937463" y="1273216"/>
                  <a:pt x="906133" y="1305419"/>
                  <a:pt x="867485" y="1305419"/>
                </a:cubicBezTo>
                <a:cubicBezTo>
                  <a:pt x="828837" y="1305419"/>
                  <a:pt x="797507" y="1273216"/>
                  <a:pt x="797507" y="1233492"/>
                </a:cubicBezTo>
                <a:cubicBezTo>
                  <a:pt x="797507" y="1193768"/>
                  <a:pt x="828837" y="1161565"/>
                  <a:pt x="867485" y="1161565"/>
                </a:cubicBezTo>
                <a:close/>
                <a:moveTo>
                  <a:pt x="658125" y="1160303"/>
                </a:moveTo>
                <a:cubicBezTo>
                  <a:pt x="696772" y="1160303"/>
                  <a:pt x="728103" y="1192506"/>
                  <a:pt x="728103" y="1232230"/>
                </a:cubicBezTo>
                <a:cubicBezTo>
                  <a:pt x="728103" y="1271954"/>
                  <a:pt x="696772" y="1304157"/>
                  <a:pt x="658125" y="1304157"/>
                </a:cubicBezTo>
                <a:cubicBezTo>
                  <a:pt x="619477" y="1304157"/>
                  <a:pt x="588146" y="1271954"/>
                  <a:pt x="588146" y="1232230"/>
                </a:cubicBezTo>
                <a:cubicBezTo>
                  <a:pt x="588146" y="1192506"/>
                  <a:pt x="619477" y="1160303"/>
                  <a:pt x="658125" y="1160303"/>
                </a:cubicBezTo>
                <a:close/>
                <a:moveTo>
                  <a:pt x="467784" y="1160303"/>
                </a:moveTo>
                <a:cubicBezTo>
                  <a:pt x="506432" y="1160303"/>
                  <a:pt x="537763" y="1192506"/>
                  <a:pt x="537763" y="1232230"/>
                </a:cubicBezTo>
                <a:cubicBezTo>
                  <a:pt x="537763" y="1271954"/>
                  <a:pt x="506432" y="1304157"/>
                  <a:pt x="467784" y="1304157"/>
                </a:cubicBezTo>
                <a:cubicBezTo>
                  <a:pt x="429136" y="1304157"/>
                  <a:pt x="397806" y="1271954"/>
                  <a:pt x="397806" y="1232230"/>
                </a:cubicBezTo>
                <a:cubicBezTo>
                  <a:pt x="397806" y="1192506"/>
                  <a:pt x="429136" y="1160303"/>
                  <a:pt x="467784" y="1160303"/>
                </a:cubicBezTo>
                <a:close/>
                <a:moveTo>
                  <a:pt x="260648" y="1160303"/>
                </a:moveTo>
                <a:cubicBezTo>
                  <a:pt x="299296" y="1160303"/>
                  <a:pt x="330627" y="1192506"/>
                  <a:pt x="330627" y="1232230"/>
                </a:cubicBezTo>
                <a:cubicBezTo>
                  <a:pt x="330627" y="1271954"/>
                  <a:pt x="299296" y="1304157"/>
                  <a:pt x="260648" y="1304157"/>
                </a:cubicBezTo>
                <a:cubicBezTo>
                  <a:pt x="222000" y="1304157"/>
                  <a:pt x="190670" y="1271954"/>
                  <a:pt x="190670" y="1232230"/>
                </a:cubicBezTo>
                <a:cubicBezTo>
                  <a:pt x="190670" y="1192506"/>
                  <a:pt x="222000" y="1160303"/>
                  <a:pt x="260648" y="1160303"/>
                </a:cubicBezTo>
                <a:close/>
                <a:moveTo>
                  <a:pt x="71240" y="1160303"/>
                </a:moveTo>
                <a:cubicBezTo>
                  <a:pt x="109888" y="1160303"/>
                  <a:pt x="141218" y="1192506"/>
                  <a:pt x="141218" y="1232230"/>
                </a:cubicBezTo>
                <a:cubicBezTo>
                  <a:pt x="141218" y="1271954"/>
                  <a:pt x="109888" y="1304157"/>
                  <a:pt x="71240" y="1304157"/>
                </a:cubicBezTo>
                <a:cubicBezTo>
                  <a:pt x="32592" y="1304157"/>
                  <a:pt x="1262" y="1271954"/>
                  <a:pt x="1262" y="1232230"/>
                </a:cubicBezTo>
                <a:cubicBezTo>
                  <a:pt x="1262" y="1192506"/>
                  <a:pt x="32592" y="1160303"/>
                  <a:pt x="71240" y="1160303"/>
                </a:cubicBezTo>
                <a:close/>
                <a:moveTo>
                  <a:pt x="2241780" y="1153993"/>
                </a:moveTo>
                <a:cubicBezTo>
                  <a:pt x="2280428" y="1153993"/>
                  <a:pt x="2311758" y="1186196"/>
                  <a:pt x="2311758" y="1225920"/>
                </a:cubicBezTo>
                <a:cubicBezTo>
                  <a:pt x="2311758" y="1265644"/>
                  <a:pt x="2280428" y="1297847"/>
                  <a:pt x="2241780" y="1297847"/>
                </a:cubicBezTo>
                <a:cubicBezTo>
                  <a:pt x="2203132" y="1297847"/>
                  <a:pt x="2171802" y="1265644"/>
                  <a:pt x="2171802" y="1225920"/>
                </a:cubicBezTo>
                <a:cubicBezTo>
                  <a:pt x="2171802" y="1186196"/>
                  <a:pt x="2203132" y="1153993"/>
                  <a:pt x="2241780" y="1153993"/>
                </a:cubicBezTo>
                <a:close/>
                <a:moveTo>
                  <a:pt x="2051439" y="1153993"/>
                </a:moveTo>
                <a:cubicBezTo>
                  <a:pt x="2090087" y="1153993"/>
                  <a:pt x="2121418" y="1186196"/>
                  <a:pt x="2121418" y="1225920"/>
                </a:cubicBezTo>
                <a:cubicBezTo>
                  <a:pt x="2121418" y="1265644"/>
                  <a:pt x="2090087" y="1297847"/>
                  <a:pt x="2051439" y="1297847"/>
                </a:cubicBezTo>
                <a:cubicBezTo>
                  <a:pt x="2012791" y="1297847"/>
                  <a:pt x="1981461" y="1265644"/>
                  <a:pt x="1981461" y="1225920"/>
                </a:cubicBezTo>
                <a:cubicBezTo>
                  <a:pt x="1981461" y="1186196"/>
                  <a:pt x="2012791" y="1153993"/>
                  <a:pt x="2051439" y="1153993"/>
                </a:cubicBezTo>
                <a:close/>
                <a:moveTo>
                  <a:pt x="1844304" y="1153993"/>
                </a:moveTo>
                <a:cubicBezTo>
                  <a:pt x="1882952" y="1153993"/>
                  <a:pt x="1914282" y="1186196"/>
                  <a:pt x="1914282" y="1225920"/>
                </a:cubicBezTo>
                <a:cubicBezTo>
                  <a:pt x="1914282" y="1265644"/>
                  <a:pt x="1882952" y="1297847"/>
                  <a:pt x="1844304" y="1297847"/>
                </a:cubicBezTo>
                <a:cubicBezTo>
                  <a:pt x="1805656" y="1297847"/>
                  <a:pt x="1774326" y="1265644"/>
                  <a:pt x="1774326" y="1225920"/>
                </a:cubicBezTo>
                <a:cubicBezTo>
                  <a:pt x="1774326" y="1186196"/>
                  <a:pt x="1805656" y="1153993"/>
                  <a:pt x="1844304" y="1153993"/>
                </a:cubicBezTo>
                <a:close/>
                <a:moveTo>
                  <a:pt x="1654896" y="1153993"/>
                </a:moveTo>
                <a:cubicBezTo>
                  <a:pt x="1693544" y="1153993"/>
                  <a:pt x="1724874" y="1186196"/>
                  <a:pt x="1724874" y="1225920"/>
                </a:cubicBezTo>
                <a:cubicBezTo>
                  <a:pt x="1724874" y="1265644"/>
                  <a:pt x="1693544" y="1297847"/>
                  <a:pt x="1654896" y="1297847"/>
                </a:cubicBezTo>
                <a:cubicBezTo>
                  <a:pt x="1616248" y="1297847"/>
                  <a:pt x="1584917" y="1265644"/>
                  <a:pt x="1584917" y="1225920"/>
                </a:cubicBezTo>
                <a:cubicBezTo>
                  <a:pt x="1584917" y="1186196"/>
                  <a:pt x="1616248" y="1153993"/>
                  <a:pt x="1654896" y="1153993"/>
                </a:cubicBezTo>
                <a:close/>
                <a:moveTo>
                  <a:pt x="3826228" y="1150832"/>
                </a:moveTo>
                <a:cubicBezTo>
                  <a:pt x="3864876" y="1150832"/>
                  <a:pt x="3896206" y="1183035"/>
                  <a:pt x="3896206" y="1222759"/>
                </a:cubicBezTo>
                <a:cubicBezTo>
                  <a:pt x="3896206" y="1262483"/>
                  <a:pt x="3864876" y="1294686"/>
                  <a:pt x="3826228" y="1294686"/>
                </a:cubicBezTo>
                <a:cubicBezTo>
                  <a:pt x="3787580" y="1294686"/>
                  <a:pt x="3756250" y="1262483"/>
                  <a:pt x="3756250" y="1222759"/>
                </a:cubicBezTo>
                <a:cubicBezTo>
                  <a:pt x="3756250" y="1183035"/>
                  <a:pt x="3787580" y="1150832"/>
                  <a:pt x="3826228" y="1150832"/>
                </a:cubicBezTo>
                <a:close/>
                <a:moveTo>
                  <a:pt x="3635888" y="1150832"/>
                </a:moveTo>
                <a:cubicBezTo>
                  <a:pt x="3674535" y="1150832"/>
                  <a:pt x="3705866" y="1183035"/>
                  <a:pt x="3705866" y="1222759"/>
                </a:cubicBezTo>
                <a:cubicBezTo>
                  <a:pt x="3705866" y="1262483"/>
                  <a:pt x="3674535" y="1294686"/>
                  <a:pt x="3635888" y="1294686"/>
                </a:cubicBezTo>
                <a:cubicBezTo>
                  <a:pt x="3597240" y="1294686"/>
                  <a:pt x="3565910" y="1262483"/>
                  <a:pt x="3565910" y="1222759"/>
                </a:cubicBezTo>
                <a:cubicBezTo>
                  <a:pt x="3565910" y="1183035"/>
                  <a:pt x="3597240" y="1150832"/>
                  <a:pt x="3635888" y="1150832"/>
                </a:cubicBezTo>
                <a:close/>
                <a:moveTo>
                  <a:pt x="3428752" y="1150832"/>
                </a:moveTo>
                <a:cubicBezTo>
                  <a:pt x="3467400" y="1150832"/>
                  <a:pt x="3498730" y="1183035"/>
                  <a:pt x="3498730" y="1222759"/>
                </a:cubicBezTo>
                <a:cubicBezTo>
                  <a:pt x="3498730" y="1262483"/>
                  <a:pt x="3467400" y="1294686"/>
                  <a:pt x="3428752" y="1294686"/>
                </a:cubicBezTo>
                <a:cubicBezTo>
                  <a:pt x="3390104" y="1294686"/>
                  <a:pt x="3358774" y="1262483"/>
                  <a:pt x="3358774" y="1222759"/>
                </a:cubicBezTo>
                <a:cubicBezTo>
                  <a:pt x="3358774" y="1183035"/>
                  <a:pt x="3390104" y="1150832"/>
                  <a:pt x="3428752" y="1150832"/>
                </a:cubicBezTo>
                <a:close/>
                <a:moveTo>
                  <a:pt x="3239344" y="1150832"/>
                </a:moveTo>
                <a:cubicBezTo>
                  <a:pt x="3277992" y="1150832"/>
                  <a:pt x="3309322" y="1183035"/>
                  <a:pt x="3309322" y="1222759"/>
                </a:cubicBezTo>
                <a:cubicBezTo>
                  <a:pt x="3309322" y="1262483"/>
                  <a:pt x="3277992" y="1294686"/>
                  <a:pt x="3239344" y="1294686"/>
                </a:cubicBezTo>
                <a:cubicBezTo>
                  <a:pt x="3200696" y="1294686"/>
                  <a:pt x="3169365" y="1262483"/>
                  <a:pt x="3169365" y="1222759"/>
                </a:cubicBezTo>
                <a:cubicBezTo>
                  <a:pt x="3169365" y="1183035"/>
                  <a:pt x="3200696" y="1150832"/>
                  <a:pt x="3239344" y="1150832"/>
                </a:cubicBezTo>
                <a:close/>
                <a:moveTo>
                  <a:pt x="3029984" y="1149570"/>
                </a:moveTo>
                <a:cubicBezTo>
                  <a:pt x="3068631" y="1149570"/>
                  <a:pt x="3099962" y="1181773"/>
                  <a:pt x="3099962" y="1221497"/>
                </a:cubicBezTo>
                <a:cubicBezTo>
                  <a:pt x="3099962" y="1261221"/>
                  <a:pt x="3068631" y="1293424"/>
                  <a:pt x="3029984" y="1293424"/>
                </a:cubicBezTo>
                <a:cubicBezTo>
                  <a:pt x="2991336" y="1293424"/>
                  <a:pt x="2960005" y="1261221"/>
                  <a:pt x="2960005" y="1221497"/>
                </a:cubicBezTo>
                <a:cubicBezTo>
                  <a:pt x="2960005" y="1181773"/>
                  <a:pt x="2991336" y="1149570"/>
                  <a:pt x="3029984" y="1149570"/>
                </a:cubicBezTo>
                <a:close/>
                <a:moveTo>
                  <a:pt x="2839643" y="1149570"/>
                </a:moveTo>
                <a:cubicBezTo>
                  <a:pt x="2878291" y="1149570"/>
                  <a:pt x="2909621" y="1181773"/>
                  <a:pt x="2909621" y="1221497"/>
                </a:cubicBezTo>
                <a:cubicBezTo>
                  <a:pt x="2909621" y="1261221"/>
                  <a:pt x="2878291" y="1293424"/>
                  <a:pt x="2839643" y="1293424"/>
                </a:cubicBezTo>
                <a:cubicBezTo>
                  <a:pt x="2800995" y="1293424"/>
                  <a:pt x="2769665" y="1261221"/>
                  <a:pt x="2769665" y="1221497"/>
                </a:cubicBezTo>
                <a:cubicBezTo>
                  <a:pt x="2769665" y="1181773"/>
                  <a:pt x="2800995" y="1149570"/>
                  <a:pt x="2839643" y="1149570"/>
                </a:cubicBezTo>
                <a:close/>
                <a:moveTo>
                  <a:pt x="2632507" y="1149570"/>
                </a:moveTo>
                <a:cubicBezTo>
                  <a:pt x="2671155" y="1149570"/>
                  <a:pt x="2702486" y="1181773"/>
                  <a:pt x="2702486" y="1221497"/>
                </a:cubicBezTo>
                <a:cubicBezTo>
                  <a:pt x="2702486" y="1261221"/>
                  <a:pt x="2671155" y="1293424"/>
                  <a:pt x="2632507" y="1293424"/>
                </a:cubicBezTo>
                <a:cubicBezTo>
                  <a:pt x="2593859" y="1293424"/>
                  <a:pt x="2562529" y="1261221"/>
                  <a:pt x="2562529" y="1221497"/>
                </a:cubicBezTo>
                <a:cubicBezTo>
                  <a:pt x="2562529" y="1181773"/>
                  <a:pt x="2593859" y="1149570"/>
                  <a:pt x="2632507" y="1149570"/>
                </a:cubicBezTo>
                <a:close/>
                <a:moveTo>
                  <a:pt x="2443099" y="1149570"/>
                </a:moveTo>
                <a:cubicBezTo>
                  <a:pt x="2481747" y="1149570"/>
                  <a:pt x="2513077" y="1181773"/>
                  <a:pt x="2513077" y="1221497"/>
                </a:cubicBezTo>
                <a:cubicBezTo>
                  <a:pt x="2513077" y="1261221"/>
                  <a:pt x="2481747" y="1293424"/>
                  <a:pt x="2443099" y="1293424"/>
                </a:cubicBezTo>
                <a:cubicBezTo>
                  <a:pt x="2404451" y="1293424"/>
                  <a:pt x="2373121" y="1261221"/>
                  <a:pt x="2373121" y="1221497"/>
                </a:cubicBezTo>
                <a:cubicBezTo>
                  <a:pt x="2373121" y="1181773"/>
                  <a:pt x="2404451" y="1149570"/>
                  <a:pt x="2443099" y="1149570"/>
                </a:cubicBezTo>
                <a:close/>
                <a:moveTo>
                  <a:pt x="4613639" y="1143260"/>
                </a:moveTo>
                <a:cubicBezTo>
                  <a:pt x="4652286" y="1143260"/>
                  <a:pt x="4683617" y="1175463"/>
                  <a:pt x="4683617" y="1215187"/>
                </a:cubicBezTo>
                <a:cubicBezTo>
                  <a:pt x="4683617" y="1254911"/>
                  <a:pt x="4652286" y="1287114"/>
                  <a:pt x="4613639" y="1287114"/>
                </a:cubicBezTo>
                <a:cubicBezTo>
                  <a:pt x="4574991" y="1287114"/>
                  <a:pt x="4543660" y="1254911"/>
                  <a:pt x="4543660" y="1215187"/>
                </a:cubicBezTo>
                <a:cubicBezTo>
                  <a:pt x="4543660" y="1175463"/>
                  <a:pt x="4574991" y="1143260"/>
                  <a:pt x="4613639" y="1143260"/>
                </a:cubicBezTo>
                <a:close/>
                <a:moveTo>
                  <a:pt x="4423298" y="1143260"/>
                </a:moveTo>
                <a:cubicBezTo>
                  <a:pt x="4461946" y="1143260"/>
                  <a:pt x="4493276" y="1175463"/>
                  <a:pt x="4493276" y="1215187"/>
                </a:cubicBezTo>
                <a:cubicBezTo>
                  <a:pt x="4493276" y="1254911"/>
                  <a:pt x="4461946" y="1287114"/>
                  <a:pt x="4423298" y="1287114"/>
                </a:cubicBezTo>
                <a:cubicBezTo>
                  <a:pt x="4384650" y="1287114"/>
                  <a:pt x="4353320" y="1254911"/>
                  <a:pt x="4353320" y="1215187"/>
                </a:cubicBezTo>
                <a:cubicBezTo>
                  <a:pt x="4353320" y="1175463"/>
                  <a:pt x="4384650" y="1143260"/>
                  <a:pt x="4423298" y="1143260"/>
                </a:cubicBezTo>
                <a:close/>
                <a:moveTo>
                  <a:pt x="4216162" y="1143260"/>
                </a:moveTo>
                <a:cubicBezTo>
                  <a:pt x="4254810" y="1143260"/>
                  <a:pt x="4286141" y="1175463"/>
                  <a:pt x="4286141" y="1215187"/>
                </a:cubicBezTo>
                <a:cubicBezTo>
                  <a:pt x="4286141" y="1254911"/>
                  <a:pt x="4254810" y="1287114"/>
                  <a:pt x="4216162" y="1287114"/>
                </a:cubicBezTo>
                <a:cubicBezTo>
                  <a:pt x="4177514" y="1287114"/>
                  <a:pt x="4146184" y="1254911"/>
                  <a:pt x="4146184" y="1215187"/>
                </a:cubicBezTo>
                <a:cubicBezTo>
                  <a:pt x="4146184" y="1175463"/>
                  <a:pt x="4177514" y="1143260"/>
                  <a:pt x="4216162" y="1143260"/>
                </a:cubicBezTo>
                <a:close/>
                <a:moveTo>
                  <a:pt x="4026754" y="1143260"/>
                </a:moveTo>
                <a:cubicBezTo>
                  <a:pt x="4065402" y="1143260"/>
                  <a:pt x="4096732" y="1175463"/>
                  <a:pt x="4096732" y="1215187"/>
                </a:cubicBezTo>
                <a:cubicBezTo>
                  <a:pt x="4096732" y="1254911"/>
                  <a:pt x="4065402" y="1287114"/>
                  <a:pt x="4026754" y="1287114"/>
                </a:cubicBezTo>
                <a:cubicBezTo>
                  <a:pt x="3988106" y="1287114"/>
                  <a:pt x="3956776" y="1254911"/>
                  <a:pt x="3956776" y="1215187"/>
                </a:cubicBezTo>
                <a:cubicBezTo>
                  <a:pt x="3956776" y="1175463"/>
                  <a:pt x="3988106" y="1143260"/>
                  <a:pt x="4026754" y="1143260"/>
                </a:cubicBezTo>
                <a:close/>
                <a:moveTo>
                  <a:pt x="1454370" y="965974"/>
                </a:moveTo>
                <a:cubicBezTo>
                  <a:pt x="1493017" y="965974"/>
                  <a:pt x="1524348" y="998177"/>
                  <a:pt x="1524348" y="1037901"/>
                </a:cubicBezTo>
                <a:cubicBezTo>
                  <a:pt x="1524348" y="1077626"/>
                  <a:pt x="1493017" y="1109829"/>
                  <a:pt x="1454370" y="1109829"/>
                </a:cubicBezTo>
                <a:cubicBezTo>
                  <a:pt x="1415722" y="1109829"/>
                  <a:pt x="1384391" y="1077626"/>
                  <a:pt x="1384391" y="1037901"/>
                </a:cubicBezTo>
                <a:cubicBezTo>
                  <a:pt x="1384391" y="998177"/>
                  <a:pt x="1415722" y="965974"/>
                  <a:pt x="1454370" y="965974"/>
                </a:cubicBezTo>
                <a:close/>
                <a:moveTo>
                  <a:pt x="1264029" y="965974"/>
                </a:moveTo>
                <a:cubicBezTo>
                  <a:pt x="1302677" y="965974"/>
                  <a:pt x="1334007" y="998177"/>
                  <a:pt x="1334007" y="1037901"/>
                </a:cubicBezTo>
                <a:cubicBezTo>
                  <a:pt x="1334007" y="1077626"/>
                  <a:pt x="1302677" y="1109829"/>
                  <a:pt x="1264029" y="1109829"/>
                </a:cubicBezTo>
                <a:cubicBezTo>
                  <a:pt x="1225381" y="1109829"/>
                  <a:pt x="1194051" y="1077626"/>
                  <a:pt x="1194051" y="1037901"/>
                </a:cubicBezTo>
                <a:cubicBezTo>
                  <a:pt x="1194051" y="998177"/>
                  <a:pt x="1225381" y="965974"/>
                  <a:pt x="1264029" y="965974"/>
                </a:cubicBezTo>
                <a:close/>
                <a:moveTo>
                  <a:pt x="1056893" y="965974"/>
                </a:moveTo>
                <a:cubicBezTo>
                  <a:pt x="1095541" y="965974"/>
                  <a:pt x="1126872" y="998177"/>
                  <a:pt x="1126872" y="1037901"/>
                </a:cubicBezTo>
                <a:cubicBezTo>
                  <a:pt x="1126872" y="1077626"/>
                  <a:pt x="1095541" y="1109829"/>
                  <a:pt x="1056893" y="1109829"/>
                </a:cubicBezTo>
                <a:cubicBezTo>
                  <a:pt x="1018245" y="1109829"/>
                  <a:pt x="986915" y="1077626"/>
                  <a:pt x="986915" y="1037901"/>
                </a:cubicBezTo>
                <a:cubicBezTo>
                  <a:pt x="986915" y="998177"/>
                  <a:pt x="1018245" y="965974"/>
                  <a:pt x="1056893" y="965974"/>
                </a:cubicBezTo>
                <a:close/>
                <a:moveTo>
                  <a:pt x="867485" y="965974"/>
                </a:moveTo>
                <a:cubicBezTo>
                  <a:pt x="906133" y="965974"/>
                  <a:pt x="937463" y="998177"/>
                  <a:pt x="937463" y="1037901"/>
                </a:cubicBezTo>
                <a:cubicBezTo>
                  <a:pt x="937463" y="1077626"/>
                  <a:pt x="906133" y="1109829"/>
                  <a:pt x="867485" y="1109829"/>
                </a:cubicBezTo>
                <a:cubicBezTo>
                  <a:pt x="828837" y="1109829"/>
                  <a:pt x="797507" y="1077626"/>
                  <a:pt x="797507" y="1037901"/>
                </a:cubicBezTo>
                <a:cubicBezTo>
                  <a:pt x="797507" y="998177"/>
                  <a:pt x="828837" y="965974"/>
                  <a:pt x="867485" y="965974"/>
                </a:cubicBezTo>
                <a:close/>
                <a:moveTo>
                  <a:pt x="658125" y="964712"/>
                </a:moveTo>
                <a:cubicBezTo>
                  <a:pt x="696772" y="964712"/>
                  <a:pt x="728103" y="996915"/>
                  <a:pt x="728103" y="1036639"/>
                </a:cubicBezTo>
                <a:cubicBezTo>
                  <a:pt x="728103" y="1076363"/>
                  <a:pt x="696772" y="1108566"/>
                  <a:pt x="658125" y="1108566"/>
                </a:cubicBezTo>
                <a:cubicBezTo>
                  <a:pt x="619477" y="1108566"/>
                  <a:pt x="588146" y="1076363"/>
                  <a:pt x="588146" y="1036639"/>
                </a:cubicBezTo>
                <a:cubicBezTo>
                  <a:pt x="588146" y="996915"/>
                  <a:pt x="619477" y="964712"/>
                  <a:pt x="658125" y="964712"/>
                </a:cubicBezTo>
                <a:close/>
                <a:moveTo>
                  <a:pt x="467784" y="964712"/>
                </a:moveTo>
                <a:cubicBezTo>
                  <a:pt x="506432" y="964712"/>
                  <a:pt x="537763" y="996915"/>
                  <a:pt x="537763" y="1036639"/>
                </a:cubicBezTo>
                <a:cubicBezTo>
                  <a:pt x="537763" y="1076363"/>
                  <a:pt x="506432" y="1108566"/>
                  <a:pt x="467784" y="1108566"/>
                </a:cubicBezTo>
                <a:cubicBezTo>
                  <a:pt x="429136" y="1108566"/>
                  <a:pt x="397806" y="1076363"/>
                  <a:pt x="397806" y="1036639"/>
                </a:cubicBezTo>
                <a:cubicBezTo>
                  <a:pt x="397806" y="996915"/>
                  <a:pt x="429136" y="964712"/>
                  <a:pt x="467784" y="964712"/>
                </a:cubicBezTo>
                <a:close/>
                <a:moveTo>
                  <a:pt x="260648" y="964712"/>
                </a:moveTo>
                <a:cubicBezTo>
                  <a:pt x="299296" y="964712"/>
                  <a:pt x="330627" y="996915"/>
                  <a:pt x="330627" y="1036639"/>
                </a:cubicBezTo>
                <a:cubicBezTo>
                  <a:pt x="330627" y="1076363"/>
                  <a:pt x="299296" y="1108566"/>
                  <a:pt x="260648" y="1108566"/>
                </a:cubicBezTo>
                <a:cubicBezTo>
                  <a:pt x="222000" y="1108566"/>
                  <a:pt x="190670" y="1076363"/>
                  <a:pt x="190670" y="1036639"/>
                </a:cubicBezTo>
                <a:cubicBezTo>
                  <a:pt x="190670" y="996915"/>
                  <a:pt x="222000" y="964712"/>
                  <a:pt x="260648" y="964712"/>
                </a:cubicBezTo>
                <a:close/>
                <a:moveTo>
                  <a:pt x="71240" y="964712"/>
                </a:moveTo>
                <a:cubicBezTo>
                  <a:pt x="109888" y="964712"/>
                  <a:pt x="141218" y="996915"/>
                  <a:pt x="141218" y="1036639"/>
                </a:cubicBezTo>
                <a:cubicBezTo>
                  <a:pt x="141218" y="1076363"/>
                  <a:pt x="109888" y="1108566"/>
                  <a:pt x="71240" y="1108566"/>
                </a:cubicBezTo>
                <a:cubicBezTo>
                  <a:pt x="32592" y="1108566"/>
                  <a:pt x="1262" y="1076363"/>
                  <a:pt x="1262" y="1036639"/>
                </a:cubicBezTo>
                <a:cubicBezTo>
                  <a:pt x="1262" y="996915"/>
                  <a:pt x="32592" y="964712"/>
                  <a:pt x="71240" y="964712"/>
                </a:cubicBezTo>
                <a:close/>
                <a:moveTo>
                  <a:pt x="2241780" y="958402"/>
                </a:moveTo>
                <a:cubicBezTo>
                  <a:pt x="2280428" y="958402"/>
                  <a:pt x="2311758" y="990605"/>
                  <a:pt x="2311758" y="1030329"/>
                </a:cubicBezTo>
                <a:cubicBezTo>
                  <a:pt x="2311758" y="1070054"/>
                  <a:pt x="2280428" y="1102257"/>
                  <a:pt x="2241780" y="1102257"/>
                </a:cubicBezTo>
                <a:cubicBezTo>
                  <a:pt x="2203132" y="1102257"/>
                  <a:pt x="2171802" y="1070054"/>
                  <a:pt x="2171802" y="1030329"/>
                </a:cubicBezTo>
                <a:cubicBezTo>
                  <a:pt x="2171802" y="990605"/>
                  <a:pt x="2203132" y="958402"/>
                  <a:pt x="2241780" y="958402"/>
                </a:cubicBezTo>
                <a:close/>
                <a:moveTo>
                  <a:pt x="2051439" y="958402"/>
                </a:moveTo>
                <a:cubicBezTo>
                  <a:pt x="2090087" y="958402"/>
                  <a:pt x="2121418" y="990605"/>
                  <a:pt x="2121418" y="1030329"/>
                </a:cubicBezTo>
                <a:cubicBezTo>
                  <a:pt x="2121418" y="1070054"/>
                  <a:pt x="2090087" y="1102257"/>
                  <a:pt x="2051439" y="1102257"/>
                </a:cubicBezTo>
                <a:cubicBezTo>
                  <a:pt x="2012791" y="1102257"/>
                  <a:pt x="1981461" y="1070054"/>
                  <a:pt x="1981461" y="1030329"/>
                </a:cubicBezTo>
                <a:cubicBezTo>
                  <a:pt x="1981461" y="990605"/>
                  <a:pt x="2012791" y="958402"/>
                  <a:pt x="2051439" y="958402"/>
                </a:cubicBezTo>
                <a:close/>
                <a:moveTo>
                  <a:pt x="1844304" y="958402"/>
                </a:moveTo>
                <a:cubicBezTo>
                  <a:pt x="1882952" y="958402"/>
                  <a:pt x="1914282" y="990605"/>
                  <a:pt x="1914282" y="1030329"/>
                </a:cubicBezTo>
                <a:cubicBezTo>
                  <a:pt x="1914282" y="1070054"/>
                  <a:pt x="1882952" y="1102257"/>
                  <a:pt x="1844304" y="1102257"/>
                </a:cubicBezTo>
                <a:cubicBezTo>
                  <a:pt x="1805656" y="1102257"/>
                  <a:pt x="1774326" y="1070054"/>
                  <a:pt x="1774326" y="1030329"/>
                </a:cubicBezTo>
                <a:cubicBezTo>
                  <a:pt x="1774326" y="990605"/>
                  <a:pt x="1805656" y="958402"/>
                  <a:pt x="1844304" y="958402"/>
                </a:cubicBezTo>
                <a:close/>
                <a:moveTo>
                  <a:pt x="1654896" y="958402"/>
                </a:moveTo>
                <a:cubicBezTo>
                  <a:pt x="1693544" y="958402"/>
                  <a:pt x="1724874" y="990605"/>
                  <a:pt x="1724874" y="1030329"/>
                </a:cubicBezTo>
                <a:cubicBezTo>
                  <a:pt x="1724874" y="1070054"/>
                  <a:pt x="1693544" y="1102257"/>
                  <a:pt x="1654896" y="1102257"/>
                </a:cubicBezTo>
                <a:cubicBezTo>
                  <a:pt x="1616248" y="1102257"/>
                  <a:pt x="1584917" y="1070054"/>
                  <a:pt x="1584917" y="1030329"/>
                </a:cubicBezTo>
                <a:cubicBezTo>
                  <a:pt x="1584917" y="990605"/>
                  <a:pt x="1616248" y="958402"/>
                  <a:pt x="1654896" y="958402"/>
                </a:cubicBezTo>
                <a:close/>
                <a:moveTo>
                  <a:pt x="3826228" y="955241"/>
                </a:moveTo>
                <a:cubicBezTo>
                  <a:pt x="3864876" y="955241"/>
                  <a:pt x="3896206" y="987444"/>
                  <a:pt x="3896206" y="1027168"/>
                </a:cubicBezTo>
                <a:cubicBezTo>
                  <a:pt x="3896206" y="1066893"/>
                  <a:pt x="3864876" y="1099096"/>
                  <a:pt x="3826228" y="1099096"/>
                </a:cubicBezTo>
                <a:cubicBezTo>
                  <a:pt x="3787580" y="1099096"/>
                  <a:pt x="3756250" y="1066893"/>
                  <a:pt x="3756250" y="1027168"/>
                </a:cubicBezTo>
                <a:cubicBezTo>
                  <a:pt x="3756250" y="987444"/>
                  <a:pt x="3787580" y="955241"/>
                  <a:pt x="3826228" y="955241"/>
                </a:cubicBezTo>
                <a:close/>
                <a:moveTo>
                  <a:pt x="3635888" y="955241"/>
                </a:moveTo>
                <a:cubicBezTo>
                  <a:pt x="3674535" y="955241"/>
                  <a:pt x="3705866" y="987444"/>
                  <a:pt x="3705866" y="1027168"/>
                </a:cubicBezTo>
                <a:cubicBezTo>
                  <a:pt x="3705866" y="1066893"/>
                  <a:pt x="3674535" y="1099096"/>
                  <a:pt x="3635888" y="1099096"/>
                </a:cubicBezTo>
                <a:cubicBezTo>
                  <a:pt x="3597240" y="1099096"/>
                  <a:pt x="3565910" y="1066893"/>
                  <a:pt x="3565910" y="1027168"/>
                </a:cubicBezTo>
                <a:cubicBezTo>
                  <a:pt x="3565910" y="987444"/>
                  <a:pt x="3597240" y="955241"/>
                  <a:pt x="3635888" y="955241"/>
                </a:cubicBezTo>
                <a:close/>
                <a:moveTo>
                  <a:pt x="3428752" y="955241"/>
                </a:moveTo>
                <a:cubicBezTo>
                  <a:pt x="3467400" y="955241"/>
                  <a:pt x="3498730" y="987444"/>
                  <a:pt x="3498730" y="1027168"/>
                </a:cubicBezTo>
                <a:cubicBezTo>
                  <a:pt x="3498730" y="1066893"/>
                  <a:pt x="3467400" y="1099096"/>
                  <a:pt x="3428752" y="1099096"/>
                </a:cubicBezTo>
                <a:cubicBezTo>
                  <a:pt x="3390104" y="1099096"/>
                  <a:pt x="3358774" y="1066893"/>
                  <a:pt x="3358774" y="1027168"/>
                </a:cubicBezTo>
                <a:cubicBezTo>
                  <a:pt x="3358774" y="987444"/>
                  <a:pt x="3390104" y="955241"/>
                  <a:pt x="3428752" y="955241"/>
                </a:cubicBezTo>
                <a:close/>
                <a:moveTo>
                  <a:pt x="3239344" y="955241"/>
                </a:moveTo>
                <a:cubicBezTo>
                  <a:pt x="3277992" y="955241"/>
                  <a:pt x="3309322" y="987444"/>
                  <a:pt x="3309322" y="1027168"/>
                </a:cubicBezTo>
                <a:cubicBezTo>
                  <a:pt x="3309322" y="1066893"/>
                  <a:pt x="3277992" y="1099096"/>
                  <a:pt x="3239344" y="1099096"/>
                </a:cubicBezTo>
                <a:cubicBezTo>
                  <a:pt x="3200696" y="1099096"/>
                  <a:pt x="3169365" y="1066893"/>
                  <a:pt x="3169365" y="1027168"/>
                </a:cubicBezTo>
                <a:cubicBezTo>
                  <a:pt x="3169365" y="987444"/>
                  <a:pt x="3200696" y="955241"/>
                  <a:pt x="3239344" y="955241"/>
                </a:cubicBezTo>
                <a:close/>
                <a:moveTo>
                  <a:pt x="3029984" y="953979"/>
                </a:moveTo>
                <a:cubicBezTo>
                  <a:pt x="3068631" y="953979"/>
                  <a:pt x="3099962" y="986182"/>
                  <a:pt x="3099962" y="1025906"/>
                </a:cubicBezTo>
                <a:cubicBezTo>
                  <a:pt x="3099962" y="1065630"/>
                  <a:pt x="3068631" y="1097833"/>
                  <a:pt x="3029984" y="1097833"/>
                </a:cubicBezTo>
                <a:cubicBezTo>
                  <a:pt x="2991336" y="1097833"/>
                  <a:pt x="2960005" y="1065630"/>
                  <a:pt x="2960005" y="1025906"/>
                </a:cubicBezTo>
                <a:cubicBezTo>
                  <a:pt x="2960005" y="986182"/>
                  <a:pt x="2991336" y="953979"/>
                  <a:pt x="3029984" y="953979"/>
                </a:cubicBezTo>
                <a:close/>
                <a:moveTo>
                  <a:pt x="2839643" y="953979"/>
                </a:moveTo>
                <a:cubicBezTo>
                  <a:pt x="2878291" y="953979"/>
                  <a:pt x="2909621" y="986182"/>
                  <a:pt x="2909621" y="1025906"/>
                </a:cubicBezTo>
                <a:cubicBezTo>
                  <a:pt x="2909621" y="1065630"/>
                  <a:pt x="2878291" y="1097833"/>
                  <a:pt x="2839643" y="1097833"/>
                </a:cubicBezTo>
                <a:cubicBezTo>
                  <a:pt x="2800995" y="1097833"/>
                  <a:pt x="2769665" y="1065630"/>
                  <a:pt x="2769665" y="1025906"/>
                </a:cubicBezTo>
                <a:cubicBezTo>
                  <a:pt x="2769665" y="986182"/>
                  <a:pt x="2800995" y="953979"/>
                  <a:pt x="2839643" y="953979"/>
                </a:cubicBezTo>
                <a:close/>
                <a:moveTo>
                  <a:pt x="2632507" y="953979"/>
                </a:moveTo>
                <a:cubicBezTo>
                  <a:pt x="2671155" y="953979"/>
                  <a:pt x="2702486" y="986182"/>
                  <a:pt x="2702486" y="1025906"/>
                </a:cubicBezTo>
                <a:cubicBezTo>
                  <a:pt x="2702486" y="1065630"/>
                  <a:pt x="2671155" y="1097833"/>
                  <a:pt x="2632507" y="1097833"/>
                </a:cubicBezTo>
                <a:cubicBezTo>
                  <a:pt x="2593859" y="1097833"/>
                  <a:pt x="2562529" y="1065630"/>
                  <a:pt x="2562529" y="1025906"/>
                </a:cubicBezTo>
                <a:cubicBezTo>
                  <a:pt x="2562529" y="986182"/>
                  <a:pt x="2593859" y="953979"/>
                  <a:pt x="2632507" y="953979"/>
                </a:cubicBezTo>
                <a:close/>
                <a:moveTo>
                  <a:pt x="2443099" y="953979"/>
                </a:moveTo>
                <a:cubicBezTo>
                  <a:pt x="2481747" y="953979"/>
                  <a:pt x="2513077" y="986182"/>
                  <a:pt x="2513077" y="1025906"/>
                </a:cubicBezTo>
                <a:cubicBezTo>
                  <a:pt x="2513077" y="1065630"/>
                  <a:pt x="2481747" y="1097833"/>
                  <a:pt x="2443099" y="1097833"/>
                </a:cubicBezTo>
                <a:cubicBezTo>
                  <a:pt x="2404451" y="1097833"/>
                  <a:pt x="2373121" y="1065630"/>
                  <a:pt x="2373121" y="1025906"/>
                </a:cubicBezTo>
                <a:cubicBezTo>
                  <a:pt x="2373121" y="986182"/>
                  <a:pt x="2404451" y="953979"/>
                  <a:pt x="2443099" y="953979"/>
                </a:cubicBezTo>
                <a:close/>
                <a:moveTo>
                  <a:pt x="4613639" y="947669"/>
                </a:moveTo>
                <a:cubicBezTo>
                  <a:pt x="4652286" y="947669"/>
                  <a:pt x="4683617" y="979872"/>
                  <a:pt x="4683617" y="1019596"/>
                </a:cubicBezTo>
                <a:cubicBezTo>
                  <a:pt x="4683617" y="1059321"/>
                  <a:pt x="4652286" y="1091524"/>
                  <a:pt x="4613639" y="1091524"/>
                </a:cubicBezTo>
                <a:cubicBezTo>
                  <a:pt x="4574991" y="1091524"/>
                  <a:pt x="4543660" y="1059321"/>
                  <a:pt x="4543660" y="1019596"/>
                </a:cubicBezTo>
                <a:cubicBezTo>
                  <a:pt x="4543660" y="979872"/>
                  <a:pt x="4574991" y="947669"/>
                  <a:pt x="4613639" y="947669"/>
                </a:cubicBezTo>
                <a:close/>
                <a:moveTo>
                  <a:pt x="4423298" y="947669"/>
                </a:moveTo>
                <a:cubicBezTo>
                  <a:pt x="4461946" y="947669"/>
                  <a:pt x="4493276" y="979872"/>
                  <a:pt x="4493276" y="1019596"/>
                </a:cubicBezTo>
                <a:cubicBezTo>
                  <a:pt x="4493276" y="1059321"/>
                  <a:pt x="4461946" y="1091524"/>
                  <a:pt x="4423298" y="1091524"/>
                </a:cubicBezTo>
                <a:cubicBezTo>
                  <a:pt x="4384650" y="1091524"/>
                  <a:pt x="4353320" y="1059321"/>
                  <a:pt x="4353320" y="1019596"/>
                </a:cubicBezTo>
                <a:cubicBezTo>
                  <a:pt x="4353320" y="979872"/>
                  <a:pt x="4384650" y="947669"/>
                  <a:pt x="4423298" y="947669"/>
                </a:cubicBezTo>
                <a:close/>
                <a:moveTo>
                  <a:pt x="4216162" y="947669"/>
                </a:moveTo>
                <a:cubicBezTo>
                  <a:pt x="4254810" y="947669"/>
                  <a:pt x="4286141" y="979872"/>
                  <a:pt x="4286141" y="1019596"/>
                </a:cubicBezTo>
                <a:cubicBezTo>
                  <a:pt x="4286141" y="1059321"/>
                  <a:pt x="4254810" y="1091524"/>
                  <a:pt x="4216162" y="1091524"/>
                </a:cubicBezTo>
                <a:cubicBezTo>
                  <a:pt x="4177514" y="1091524"/>
                  <a:pt x="4146184" y="1059321"/>
                  <a:pt x="4146184" y="1019596"/>
                </a:cubicBezTo>
                <a:cubicBezTo>
                  <a:pt x="4146184" y="979872"/>
                  <a:pt x="4177514" y="947669"/>
                  <a:pt x="4216162" y="947669"/>
                </a:cubicBezTo>
                <a:close/>
                <a:moveTo>
                  <a:pt x="4026754" y="947669"/>
                </a:moveTo>
                <a:cubicBezTo>
                  <a:pt x="4065402" y="947669"/>
                  <a:pt x="4096732" y="979872"/>
                  <a:pt x="4096732" y="1019596"/>
                </a:cubicBezTo>
                <a:cubicBezTo>
                  <a:pt x="4096732" y="1059321"/>
                  <a:pt x="4065402" y="1091524"/>
                  <a:pt x="4026754" y="1091524"/>
                </a:cubicBezTo>
                <a:cubicBezTo>
                  <a:pt x="3988106" y="1091524"/>
                  <a:pt x="3956776" y="1059321"/>
                  <a:pt x="3956776" y="1019596"/>
                </a:cubicBezTo>
                <a:cubicBezTo>
                  <a:pt x="3956776" y="979872"/>
                  <a:pt x="3988106" y="947669"/>
                  <a:pt x="4026754" y="947669"/>
                </a:cubicBezTo>
                <a:close/>
                <a:moveTo>
                  <a:pt x="1453108" y="774169"/>
                </a:moveTo>
                <a:cubicBezTo>
                  <a:pt x="1491755" y="774169"/>
                  <a:pt x="1523086" y="806372"/>
                  <a:pt x="1523086" y="846096"/>
                </a:cubicBezTo>
                <a:cubicBezTo>
                  <a:pt x="1523086" y="885820"/>
                  <a:pt x="1491755" y="918023"/>
                  <a:pt x="1453108" y="918023"/>
                </a:cubicBezTo>
                <a:cubicBezTo>
                  <a:pt x="1414460" y="918023"/>
                  <a:pt x="1383129" y="885820"/>
                  <a:pt x="1383129" y="846096"/>
                </a:cubicBezTo>
                <a:cubicBezTo>
                  <a:pt x="1383129" y="806372"/>
                  <a:pt x="1414460" y="774169"/>
                  <a:pt x="1453108" y="774169"/>
                </a:cubicBezTo>
                <a:close/>
                <a:moveTo>
                  <a:pt x="1262767" y="774169"/>
                </a:moveTo>
                <a:cubicBezTo>
                  <a:pt x="1301415" y="774169"/>
                  <a:pt x="1332746" y="806372"/>
                  <a:pt x="1332746" y="846096"/>
                </a:cubicBezTo>
                <a:cubicBezTo>
                  <a:pt x="1332746" y="885820"/>
                  <a:pt x="1301415" y="918023"/>
                  <a:pt x="1262767" y="918023"/>
                </a:cubicBezTo>
                <a:cubicBezTo>
                  <a:pt x="1224119" y="918023"/>
                  <a:pt x="1192789" y="885820"/>
                  <a:pt x="1192789" y="846096"/>
                </a:cubicBezTo>
                <a:cubicBezTo>
                  <a:pt x="1192789" y="806372"/>
                  <a:pt x="1224119" y="774169"/>
                  <a:pt x="1262767" y="774169"/>
                </a:cubicBezTo>
                <a:close/>
                <a:moveTo>
                  <a:pt x="1055631" y="774169"/>
                </a:moveTo>
                <a:cubicBezTo>
                  <a:pt x="1094279" y="774169"/>
                  <a:pt x="1125610" y="806372"/>
                  <a:pt x="1125610" y="846096"/>
                </a:cubicBezTo>
                <a:cubicBezTo>
                  <a:pt x="1125610" y="885820"/>
                  <a:pt x="1094279" y="918023"/>
                  <a:pt x="1055631" y="918023"/>
                </a:cubicBezTo>
                <a:cubicBezTo>
                  <a:pt x="1016984" y="918023"/>
                  <a:pt x="985654" y="885820"/>
                  <a:pt x="985654" y="846096"/>
                </a:cubicBezTo>
                <a:cubicBezTo>
                  <a:pt x="985654" y="806372"/>
                  <a:pt x="1016984" y="774169"/>
                  <a:pt x="1055631" y="774169"/>
                </a:cubicBezTo>
                <a:close/>
                <a:moveTo>
                  <a:pt x="866223" y="774169"/>
                </a:moveTo>
                <a:cubicBezTo>
                  <a:pt x="904871" y="774169"/>
                  <a:pt x="936201" y="806372"/>
                  <a:pt x="936201" y="846096"/>
                </a:cubicBezTo>
                <a:cubicBezTo>
                  <a:pt x="936201" y="885820"/>
                  <a:pt x="904871" y="918023"/>
                  <a:pt x="866223" y="918023"/>
                </a:cubicBezTo>
                <a:cubicBezTo>
                  <a:pt x="827576" y="918023"/>
                  <a:pt x="796245" y="885820"/>
                  <a:pt x="796245" y="846096"/>
                </a:cubicBezTo>
                <a:cubicBezTo>
                  <a:pt x="796245" y="806372"/>
                  <a:pt x="827576" y="774169"/>
                  <a:pt x="866223" y="774169"/>
                </a:cubicBezTo>
                <a:close/>
                <a:moveTo>
                  <a:pt x="656863" y="772907"/>
                </a:moveTo>
                <a:cubicBezTo>
                  <a:pt x="695511" y="772907"/>
                  <a:pt x="726841" y="805110"/>
                  <a:pt x="726841" y="844834"/>
                </a:cubicBezTo>
                <a:cubicBezTo>
                  <a:pt x="726841" y="884558"/>
                  <a:pt x="695511" y="916761"/>
                  <a:pt x="656863" y="916761"/>
                </a:cubicBezTo>
                <a:cubicBezTo>
                  <a:pt x="618215" y="916761"/>
                  <a:pt x="586885" y="884558"/>
                  <a:pt x="586885" y="844834"/>
                </a:cubicBezTo>
                <a:cubicBezTo>
                  <a:pt x="586885" y="805110"/>
                  <a:pt x="618215" y="772907"/>
                  <a:pt x="656863" y="772907"/>
                </a:cubicBezTo>
                <a:close/>
                <a:moveTo>
                  <a:pt x="466522" y="772907"/>
                </a:moveTo>
                <a:cubicBezTo>
                  <a:pt x="505170" y="772907"/>
                  <a:pt x="536501" y="805110"/>
                  <a:pt x="536501" y="844834"/>
                </a:cubicBezTo>
                <a:cubicBezTo>
                  <a:pt x="536501" y="884558"/>
                  <a:pt x="505170" y="916761"/>
                  <a:pt x="466522" y="916761"/>
                </a:cubicBezTo>
                <a:cubicBezTo>
                  <a:pt x="427874" y="916761"/>
                  <a:pt x="396544" y="884558"/>
                  <a:pt x="396544" y="844834"/>
                </a:cubicBezTo>
                <a:cubicBezTo>
                  <a:pt x="396544" y="805110"/>
                  <a:pt x="427874" y="772907"/>
                  <a:pt x="466522" y="772907"/>
                </a:cubicBezTo>
                <a:close/>
                <a:moveTo>
                  <a:pt x="259387" y="772907"/>
                </a:moveTo>
                <a:cubicBezTo>
                  <a:pt x="298035" y="772907"/>
                  <a:pt x="329365" y="805110"/>
                  <a:pt x="329365" y="844834"/>
                </a:cubicBezTo>
                <a:cubicBezTo>
                  <a:pt x="329365" y="884558"/>
                  <a:pt x="298035" y="916761"/>
                  <a:pt x="259387" y="916761"/>
                </a:cubicBezTo>
                <a:cubicBezTo>
                  <a:pt x="220739" y="916761"/>
                  <a:pt x="189409" y="884558"/>
                  <a:pt x="189409" y="844834"/>
                </a:cubicBezTo>
                <a:cubicBezTo>
                  <a:pt x="189409" y="805110"/>
                  <a:pt x="220739" y="772907"/>
                  <a:pt x="259387" y="772907"/>
                </a:cubicBezTo>
                <a:close/>
                <a:moveTo>
                  <a:pt x="69979" y="772907"/>
                </a:moveTo>
                <a:cubicBezTo>
                  <a:pt x="108627" y="772907"/>
                  <a:pt x="139957" y="805110"/>
                  <a:pt x="139957" y="844834"/>
                </a:cubicBezTo>
                <a:cubicBezTo>
                  <a:pt x="139957" y="884558"/>
                  <a:pt x="108627" y="916761"/>
                  <a:pt x="69979" y="916761"/>
                </a:cubicBezTo>
                <a:cubicBezTo>
                  <a:pt x="31331" y="916761"/>
                  <a:pt x="0" y="884558"/>
                  <a:pt x="0" y="844834"/>
                </a:cubicBezTo>
                <a:cubicBezTo>
                  <a:pt x="0" y="805110"/>
                  <a:pt x="31331" y="772907"/>
                  <a:pt x="69979" y="772907"/>
                </a:cubicBezTo>
                <a:close/>
                <a:moveTo>
                  <a:pt x="2240519" y="766597"/>
                </a:moveTo>
                <a:cubicBezTo>
                  <a:pt x="2279166" y="766597"/>
                  <a:pt x="2310497" y="798800"/>
                  <a:pt x="2310497" y="838524"/>
                </a:cubicBezTo>
                <a:cubicBezTo>
                  <a:pt x="2310497" y="878248"/>
                  <a:pt x="2279166" y="910451"/>
                  <a:pt x="2240519" y="910451"/>
                </a:cubicBezTo>
                <a:cubicBezTo>
                  <a:pt x="2201871" y="910451"/>
                  <a:pt x="2170540" y="878248"/>
                  <a:pt x="2170540" y="838524"/>
                </a:cubicBezTo>
                <a:cubicBezTo>
                  <a:pt x="2170540" y="798800"/>
                  <a:pt x="2201871" y="766597"/>
                  <a:pt x="2240519" y="766597"/>
                </a:cubicBezTo>
                <a:close/>
                <a:moveTo>
                  <a:pt x="2050178" y="766597"/>
                </a:moveTo>
                <a:cubicBezTo>
                  <a:pt x="2088826" y="766597"/>
                  <a:pt x="2120156" y="798800"/>
                  <a:pt x="2120156" y="838524"/>
                </a:cubicBezTo>
                <a:cubicBezTo>
                  <a:pt x="2120156" y="878248"/>
                  <a:pt x="2088826" y="910451"/>
                  <a:pt x="2050178" y="910451"/>
                </a:cubicBezTo>
                <a:cubicBezTo>
                  <a:pt x="2011530" y="910451"/>
                  <a:pt x="1980200" y="878248"/>
                  <a:pt x="1980200" y="838524"/>
                </a:cubicBezTo>
                <a:cubicBezTo>
                  <a:pt x="1980200" y="798800"/>
                  <a:pt x="2011530" y="766597"/>
                  <a:pt x="2050178" y="766597"/>
                </a:cubicBezTo>
                <a:close/>
                <a:moveTo>
                  <a:pt x="1843042" y="766597"/>
                </a:moveTo>
                <a:cubicBezTo>
                  <a:pt x="1881690" y="766597"/>
                  <a:pt x="1913021" y="798800"/>
                  <a:pt x="1913021" y="838524"/>
                </a:cubicBezTo>
                <a:cubicBezTo>
                  <a:pt x="1913021" y="878248"/>
                  <a:pt x="1881690" y="910451"/>
                  <a:pt x="1843042" y="910451"/>
                </a:cubicBezTo>
                <a:cubicBezTo>
                  <a:pt x="1804394" y="910451"/>
                  <a:pt x="1773064" y="878248"/>
                  <a:pt x="1773064" y="838524"/>
                </a:cubicBezTo>
                <a:cubicBezTo>
                  <a:pt x="1773064" y="798800"/>
                  <a:pt x="1804394" y="766597"/>
                  <a:pt x="1843042" y="766597"/>
                </a:cubicBezTo>
                <a:close/>
                <a:moveTo>
                  <a:pt x="1653634" y="766597"/>
                </a:moveTo>
                <a:cubicBezTo>
                  <a:pt x="1692282" y="766597"/>
                  <a:pt x="1723612" y="798800"/>
                  <a:pt x="1723612" y="838524"/>
                </a:cubicBezTo>
                <a:cubicBezTo>
                  <a:pt x="1723612" y="878248"/>
                  <a:pt x="1692282" y="910451"/>
                  <a:pt x="1653634" y="910451"/>
                </a:cubicBezTo>
                <a:cubicBezTo>
                  <a:pt x="1614986" y="910451"/>
                  <a:pt x="1583655" y="878248"/>
                  <a:pt x="1583655" y="838524"/>
                </a:cubicBezTo>
                <a:cubicBezTo>
                  <a:pt x="1583655" y="798800"/>
                  <a:pt x="1614986" y="766597"/>
                  <a:pt x="1653634" y="766597"/>
                </a:cubicBezTo>
                <a:close/>
                <a:moveTo>
                  <a:pt x="3824967" y="763436"/>
                </a:moveTo>
                <a:cubicBezTo>
                  <a:pt x="3863614" y="763436"/>
                  <a:pt x="3894945" y="795639"/>
                  <a:pt x="3894945" y="835363"/>
                </a:cubicBezTo>
                <a:cubicBezTo>
                  <a:pt x="3894945" y="875087"/>
                  <a:pt x="3863614" y="907290"/>
                  <a:pt x="3824967" y="907290"/>
                </a:cubicBezTo>
                <a:cubicBezTo>
                  <a:pt x="3786319" y="907290"/>
                  <a:pt x="3754988" y="875087"/>
                  <a:pt x="3754988" y="835363"/>
                </a:cubicBezTo>
                <a:cubicBezTo>
                  <a:pt x="3754988" y="795639"/>
                  <a:pt x="3786319" y="763436"/>
                  <a:pt x="3824967" y="763436"/>
                </a:cubicBezTo>
                <a:close/>
                <a:moveTo>
                  <a:pt x="3634626" y="763436"/>
                </a:moveTo>
                <a:cubicBezTo>
                  <a:pt x="3673274" y="763436"/>
                  <a:pt x="3704604" y="795639"/>
                  <a:pt x="3704604" y="835363"/>
                </a:cubicBezTo>
                <a:cubicBezTo>
                  <a:pt x="3704604" y="875087"/>
                  <a:pt x="3673274" y="907290"/>
                  <a:pt x="3634626" y="907290"/>
                </a:cubicBezTo>
                <a:cubicBezTo>
                  <a:pt x="3595978" y="907290"/>
                  <a:pt x="3564648" y="875087"/>
                  <a:pt x="3564648" y="835363"/>
                </a:cubicBezTo>
                <a:cubicBezTo>
                  <a:pt x="3564648" y="795639"/>
                  <a:pt x="3595978" y="763436"/>
                  <a:pt x="3634626" y="763436"/>
                </a:cubicBezTo>
                <a:close/>
                <a:moveTo>
                  <a:pt x="3427490" y="763436"/>
                </a:moveTo>
                <a:cubicBezTo>
                  <a:pt x="3466138" y="763436"/>
                  <a:pt x="3497469" y="795639"/>
                  <a:pt x="3497469" y="835363"/>
                </a:cubicBezTo>
                <a:cubicBezTo>
                  <a:pt x="3497469" y="875087"/>
                  <a:pt x="3466138" y="907290"/>
                  <a:pt x="3427490" y="907290"/>
                </a:cubicBezTo>
                <a:cubicBezTo>
                  <a:pt x="3388842" y="907290"/>
                  <a:pt x="3357512" y="875087"/>
                  <a:pt x="3357512" y="835363"/>
                </a:cubicBezTo>
                <a:cubicBezTo>
                  <a:pt x="3357512" y="795639"/>
                  <a:pt x="3388842" y="763436"/>
                  <a:pt x="3427490" y="763436"/>
                </a:cubicBezTo>
                <a:close/>
                <a:moveTo>
                  <a:pt x="3238082" y="763436"/>
                </a:moveTo>
                <a:cubicBezTo>
                  <a:pt x="3276730" y="763436"/>
                  <a:pt x="3308060" y="795639"/>
                  <a:pt x="3308060" y="835363"/>
                </a:cubicBezTo>
                <a:cubicBezTo>
                  <a:pt x="3308060" y="875087"/>
                  <a:pt x="3276730" y="907290"/>
                  <a:pt x="3238082" y="907290"/>
                </a:cubicBezTo>
                <a:cubicBezTo>
                  <a:pt x="3199434" y="907290"/>
                  <a:pt x="3168104" y="875087"/>
                  <a:pt x="3168104" y="835363"/>
                </a:cubicBezTo>
                <a:cubicBezTo>
                  <a:pt x="3168104" y="795639"/>
                  <a:pt x="3199434" y="763436"/>
                  <a:pt x="3238082" y="763436"/>
                </a:cubicBezTo>
                <a:close/>
                <a:moveTo>
                  <a:pt x="3028722" y="762174"/>
                </a:moveTo>
                <a:cubicBezTo>
                  <a:pt x="3067370" y="762174"/>
                  <a:pt x="3098700" y="794377"/>
                  <a:pt x="3098700" y="834101"/>
                </a:cubicBezTo>
                <a:cubicBezTo>
                  <a:pt x="3098700" y="873825"/>
                  <a:pt x="3067370" y="906028"/>
                  <a:pt x="3028722" y="906028"/>
                </a:cubicBezTo>
                <a:cubicBezTo>
                  <a:pt x="2990074" y="906028"/>
                  <a:pt x="2958744" y="873825"/>
                  <a:pt x="2958744" y="834101"/>
                </a:cubicBezTo>
                <a:cubicBezTo>
                  <a:pt x="2958744" y="794377"/>
                  <a:pt x="2990074" y="762174"/>
                  <a:pt x="3028722" y="762174"/>
                </a:cubicBezTo>
                <a:close/>
                <a:moveTo>
                  <a:pt x="2838381" y="762174"/>
                </a:moveTo>
                <a:cubicBezTo>
                  <a:pt x="2877029" y="762174"/>
                  <a:pt x="2908360" y="794377"/>
                  <a:pt x="2908360" y="834101"/>
                </a:cubicBezTo>
                <a:cubicBezTo>
                  <a:pt x="2908360" y="873825"/>
                  <a:pt x="2877029" y="906028"/>
                  <a:pt x="2838381" y="906028"/>
                </a:cubicBezTo>
                <a:cubicBezTo>
                  <a:pt x="2799733" y="906028"/>
                  <a:pt x="2768403" y="873825"/>
                  <a:pt x="2768403" y="834101"/>
                </a:cubicBezTo>
                <a:cubicBezTo>
                  <a:pt x="2768403" y="794377"/>
                  <a:pt x="2799733" y="762174"/>
                  <a:pt x="2838381" y="762174"/>
                </a:cubicBezTo>
                <a:close/>
                <a:moveTo>
                  <a:pt x="2631246" y="762174"/>
                </a:moveTo>
                <a:cubicBezTo>
                  <a:pt x="2669894" y="762174"/>
                  <a:pt x="2701224" y="794377"/>
                  <a:pt x="2701224" y="834101"/>
                </a:cubicBezTo>
                <a:cubicBezTo>
                  <a:pt x="2701224" y="873825"/>
                  <a:pt x="2669894" y="906028"/>
                  <a:pt x="2631246" y="906028"/>
                </a:cubicBezTo>
                <a:cubicBezTo>
                  <a:pt x="2592598" y="906028"/>
                  <a:pt x="2561268" y="873825"/>
                  <a:pt x="2561268" y="834101"/>
                </a:cubicBezTo>
                <a:cubicBezTo>
                  <a:pt x="2561268" y="794377"/>
                  <a:pt x="2592598" y="762174"/>
                  <a:pt x="2631246" y="762174"/>
                </a:cubicBezTo>
                <a:close/>
                <a:moveTo>
                  <a:pt x="2441838" y="762174"/>
                </a:moveTo>
                <a:cubicBezTo>
                  <a:pt x="2480486" y="762174"/>
                  <a:pt x="2511816" y="794377"/>
                  <a:pt x="2511816" y="834101"/>
                </a:cubicBezTo>
                <a:cubicBezTo>
                  <a:pt x="2511816" y="873825"/>
                  <a:pt x="2480486" y="906028"/>
                  <a:pt x="2441838" y="906028"/>
                </a:cubicBezTo>
                <a:cubicBezTo>
                  <a:pt x="2403190" y="906028"/>
                  <a:pt x="2371859" y="873825"/>
                  <a:pt x="2371859" y="834101"/>
                </a:cubicBezTo>
                <a:cubicBezTo>
                  <a:pt x="2371859" y="794377"/>
                  <a:pt x="2403190" y="762174"/>
                  <a:pt x="2441838" y="762174"/>
                </a:cubicBezTo>
                <a:close/>
                <a:moveTo>
                  <a:pt x="4612378" y="755864"/>
                </a:moveTo>
                <a:cubicBezTo>
                  <a:pt x="4651025" y="755864"/>
                  <a:pt x="4682356" y="788067"/>
                  <a:pt x="4682356" y="827791"/>
                </a:cubicBezTo>
                <a:cubicBezTo>
                  <a:pt x="4682356" y="867515"/>
                  <a:pt x="4651025" y="899718"/>
                  <a:pt x="4612378" y="899718"/>
                </a:cubicBezTo>
                <a:cubicBezTo>
                  <a:pt x="4573730" y="899718"/>
                  <a:pt x="4542399" y="867515"/>
                  <a:pt x="4542399" y="827791"/>
                </a:cubicBezTo>
                <a:cubicBezTo>
                  <a:pt x="4542399" y="788067"/>
                  <a:pt x="4573730" y="755864"/>
                  <a:pt x="4612378" y="755864"/>
                </a:cubicBezTo>
                <a:close/>
                <a:moveTo>
                  <a:pt x="4422036" y="755864"/>
                </a:moveTo>
                <a:cubicBezTo>
                  <a:pt x="4460684" y="755864"/>
                  <a:pt x="4492015" y="788067"/>
                  <a:pt x="4492015" y="827791"/>
                </a:cubicBezTo>
                <a:cubicBezTo>
                  <a:pt x="4492015" y="867515"/>
                  <a:pt x="4460684" y="899718"/>
                  <a:pt x="4422036" y="899718"/>
                </a:cubicBezTo>
                <a:cubicBezTo>
                  <a:pt x="4383388" y="899718"/>
                  <a:pt x="4352058" y="867515"/>
                  <a:pt x="4352058" y="827791"/>
                </a:cubicBezTo>
                <a:cubicBezTo>
                  <a:pt x="4352058" y="788067"/>
                  <a:pt x="4383388" y="755864"/>
                  <a:pt x="4422036" y="755864"/>
                </a:cubicBezTo>
                <a:close/>
                <a:moveTo>
                  <a:pt x="4214901" y="755864"/>
                </a:moveTo>
                <a:cubicBezTo>
                  <a:pt x="4253549" y="755864"/>
                  <a:pt x="4284879" y="788067"/>
                  <a:pt x="4284879" y="827791"/>
                </a:cubicBezTo>
                <a:cubicBezTo>
                  <a:pt x="4284879" y="867515"/>
                  <a:pt x="4253549" y="899718"/>
                  <a:pt x="4214901" y="899718"/>
                </a:cubicBezTo>
                <a:cubicBezTo>
                  <a:pt x="4176253" y="899718"/>
                  <a:pt x="4144923" y="867515"/>
                  <a:pt x="4144923" y="827791"/>
                </a:cubicBezTo>
                <a:cubicBezTo>
                  <a:pt x="4144923" y="788067"/>
                  <a:pt x="4176253" y="755864"/>
                  <a:pt x="4214901" y="755864"/>
                </a:cubicBezTo>
                <a:close/>
                <a:moveTo>
                  <a:pt x="4025493" y="755864"/>
                </a:moveTo>
                <a:cubicBezTo>
                  <a:pt x="4064141" y="755864"/>
                  <a:pt x="4095471" y="788067"/>
                  <a:pt x="4095471" y="827791"/>
                </a:cubicBezTo>
                <a:cubicBezTo>
                  <a:pt x="4095471" y="867515"/>
                  <a:pt x="4064141" y="899718"/>
                  <a:pt x="4025493" y="899718"/>
                </a:cubicBezTo>
                <a:cubicBezTo>
                  <a:pt x="3986845" y="899718"/>
                  <a:pt x="3955514" y="867515"/>
                  <a:pt x="3955514" y="827791"/>
                </a:cubicBezTo>
                <a:cubicBezTo>
                  <a:pt x="3955514" y="788067"/>
                  <a:pt x="3986845" y="755864"/>
                  <a:pt x="4025493" y="755864"/>
                </a:cubicBezTo>
                <a:close/>
                <a:moveTo>
                  <a:pt x="1453108" y="584887"/>
                </a:moveTo>
                <a:cubicBezTo>
                  <a:pt x="1491755" y="584887"/>
                  <a:pt x="1523086" y="617090"/>
                  <a:pt x="1523086" y="656814"/>
                </a:cubicBezTo>
                <a:cubicBezTo>
                  <a:pt x="1523086" y="696539"/>
                  <a:pt x="1491755" y="728742"/>
                  <a:pt x="1453108" y="728742"/>
                </a:cubicBezTo>
                <a:cubicBezTo>
                  <a:pt x="1414460" y="728742"/>
                  <a:pt x="1383129" y="696539"/>
                  <a:pt x="1383129" y="656814"/>
                </a:cubicBezTo>
                <a:cubicBezTo>
                  <a:pt x="1383129" y="617090"/>
                  <a:pt x="1414460" y="584887"/>
                  <a:pt x="1453108" y="584887"/>
                </a:cubicBezTo>
                <a:close/>
                <a:moveTo>
                  <a:pt x="1262767" y="584887"/>
                </a:moveTo>
                <a:cubicBezTo>
                  <a:pt x="1301415" y="584887"/>
                  <a:pt x="1332746" y="617090"/>
                  <a:pt x="1332746" y="656814"/>
                </a:cubicBezTo>
                <a:cubicBezTo>
                  <a:pt x="1332746" y="696539"/>
                  <a:pt x="1301415" y="728742"/>
                  <a:pt x="1262767" y="728742"/>
                </a:cubicBezTo>
                <a:cubicBezTo>
                  <a:pt x="1224119" y="728742"/>
                  <a:pt x="1192789" y="696539"/>
                  <a:pt x="1192789" y="656814"/>
                </a:cubicBezTo>
                <a:cubicBezTo>
                  <a:pt x="1192789" y="617090"/>
                  <a:pt x="1224119" y="584887"/>
                  <a:pt x="1262767" y="584887"/>
                </a:cubicBezTo>
                <a:close/>
                <a:moveTo>
                  <a:pt x="1055631" y="584887"/>
                </a:moveTo>
                <a:cubicBezTo>
                  <a:pt x="1094279" y="584887"/>
                  <a:pt x="1125610" y="617090"/>
                  <a:pt x="1125610" y="656814"/>
                </a:cubicBezTo>
                <a:cubicBezTo>
                  <a:pt x="1125610" y="696539"/>
                  <a:pt x="1094279" y="728742"/>
                  <a:pt x="1055631" y="728742"/>
                </a:cubicBezTo>
                <a:cubicBezTo>
                  <a:pt x="1016984" y="728742"/>
                  <a:pt x="985654" y="696539"/>
                  <a:pt x="985654" y="656814"/>
                </a:cubicBezTo>
                <a:cubicBezTo>
                  <a:pt x="985654" y="617090"/>
                  <a:pt x="1016984" y="584887"/>
                  <a:pt x="1055631" y="584887"/>
                </a:cubicBezTo>
                <a:close/>
                <a:moveTo>
                  <a:pt x="866223" y="584887"/>
                </a:moveTo>
                <a:cubicBezTo>
                  <a:pt x="904871" y="584887"/>
                  <a:pt x="936201" y="617090"/>
                  <a:pt x="936201" y="656814"/>
                </a:cubicBezTo>
                <a:cubicBezTo>
                  <a:pt x="936201" y="696539"/>
                  <a:pt x="904871" y="728742"/>
                  <a:pt x="866223" y="728742"/>
                </a:cubicBezTo>
                <a:cubicBezTo>
                  <a:pt x="827576" y="728742"/>
                  <a:pt x="796245" y="696539"/>
                  <a:pt x="796245" y="656814"/>
                </a:cubicBezTo>
                <a:cubicBezTo>
                  <a:pt x="796245" y="617090"/>
                  <a:pt x="827576" y="584887"/>
                  <a:pt x="866223" y="584887"/>
                </a:cubicBezTo>
                <a:close/>
                <a:moveTo>
                  <a:pt x="656863" y="583625"/>
                </a:moveTo>
                <a:cubicBezTo>
                  <a:pt x="695511" y="583625"/>
                  <a:pt x="726841" y="615828"/>
                  <a:pt x="726841" y="655552"/>
                </a:cubicBezTo>
                <a:cubicBezTo>
                  <a:pt x="726841" y="695276"/>
                  <a:pt x="695511" y="727479"/>
                  <a:pt x="656863" y="727479"/>
                </a:cubicBezTo>
                <a:cubicBezTo>
                  <a:pt x="618215" y="727479"/>
                  <a:pt x="586885" y="695276"/>
                  <a:pt x="586885" y="655552"/>
                </a:cubicBezTo>
                <a:cubicBezTo>
                  <a:pt x="586885" y="615828"/>
                  <a:pt x="618215" y="583625"/>
                  <a:pt x="656863" y="583625"/>
                </a:cubicBezTo>
                <a:close/>
                <a:moveTo>
                  <a:pt x="466522" y="583625"/>
                </a:moveTo>
                <a:cubicBezTo>
                  <a:pt x="505170" y="583625"/>
                  <a:pt x="536501" y="615828"/>
                  <a:pt x="536501" y="655552"/>
                </a:cubicBezTo>
                <a:cubicBezTo>
                  <a:pt x="536501" y="695276"/>
                  <a:pt x="505170" y="727479"/>
                  <a:pt x="466522" y="727479"/>
                </a:cubicBezTo>
                <a:cubicBezTo>
                  <a:pt x="427874" y="727479"/>
                  <a:pt x="396544" y="695276"/>
                  <a:pt x="396544" y="655552"/>
                </a:cubicBezTo>
                <a:cubicBezTo>
                  <a:pt x="396544" y="615828"/>
                  <a:pt x="427874" y="583625"/>
                  <a:pt x="466522" y="583625"/>
                </a:cubicBezTo>
                <a:close/>
                <a:moveTo>
                  <a:pt x="259387" y="583625"/>
                </a:moveTo>
                <a:cubicBezTo>
                  <a:pt x="298035" y="583625"/>
                  <a:pt x="329365" y="615828"/>
                  <a:pt x="329365" y="655552"/>
                </a:cubicBezTo>
                <a:cubicBezTo>
                  <a:pt x="329365" y="695276"/>
                  <a:pt x="298035" y="727479"/>
                  <a:pt x="259387" y="727479"/>
                </a:cubicBezTo>
                <a:cubicBezTo>
                  <a:pt x="220739" y="727479"/>
                  <a:pt x="189409" y="695276"/>
                  <a:pt x="189409" y="655552"/>
                </a:cubicBezTo>
                <a:cubicBezTo>
                  <a:pt x="189409" y="615828"/>
                  <a:pt x="220739" y="583625"/>
                  <a:pt x="259387" y="583625"/>
                </a:cubicBezTo>
                <a:close/>
                <a:moveTo>
                  <a:pt x="69979" y="583625"/>
                </a:moveTo>
                <a:cubicBezTo>
                  <a:pt x="108627" y="583625"/>
                  <a:pt x="139957" y="615828"/>
                  <a:pt x="139957" y="655552"/>
                </a:cubicBezTo>
                <a:cubicBezTo>
                  <a:pt x="139957" y="695276"/>
                  <a:pt x="108627" y="727479"/>
                  <a:pt x="69979" y="727479"/>
                </a:cubicBezTo>
                <a:cubicBezTo>
                  <a:pt x="31331" y="727479"/>
                  <a:pt x="0" y="695276"/>
                  <a:pt x="0" y="655552"/>
                </a:cubicBezTo>
                <a:cubicBezTo>
                  <a:pt x="0" y="615828"/>
                  <a:pt x="31331" y="583625"/>
                  <a:pt x="69979" y="583625"/>
                </a:cubicBezTo>
                <a:close/>
                <a:moveTo>
                  <a:pt x="2240519" y="577316"/>
                </a:moveTo>
                <a:cubicBezTo>
                  <a:pt x="2279166" y="577316"/>
                  <a:pt x="2310497" y="609519"/>
                  <a:pt x="2310497" y="649242"/>
                </a:cubicBezTo>
                <a:cubicBezTo>
                  <a:pt x="2310497" y="688967"/>
                  <a:pt x="2279166" y="721170"/>
                  <a:pt x="2240519" y="721170"/>
                </a:cubicBezTo>
                <a:cubicBezTo>
                  <a:pt x="2201871" y="721170"/>
                  <a:pt x="2170540" y="688967"/>
                  <a:pt x="2170540" y="649242"/>
                </a:cubicBezTo>
                <a:cubicBezTo>
                  <a:pt x="2170540" y="609519"/>
                  <a:pt x="2201871" y="577316"/>
                  <a:pt x="2240519" y="577316"/>
                </a:cubicBezTo>
                <a:close/>
                <a:moveTo>
                  <a:pt x="2050178" y="577316"/>
                </a:moveTo>
                <a:cubicBezTo>
                  <a:pt x="2088826" y="577316"/>
                  <a:pt x="2120156" y="609519"/>
                  <a:pt x="2120156" y="649242"/>
                </a:cubicBezTo>
                <a:cubicBezTo>
                  <a:pt x="2120156" y="688967"/>
                  <a:pt x="2088826" y="721170"/>
                  <a:pt x="2050178" y="721170"/>
                </a:cubicBezTo>
                <a:cubicBezTo>
                  <a:pt x="2011530" y="721170"/>
                  <a:pt x="1980200" y="688967"/>
                  <a:pt x="1980200" y="649242"/>
                </a:cubicBezTo>
                <a:cubicBezTo>
                  <a:pt x="1980200" y="609519"/>
                  <a:pt x="2011530" y="577316"/>
                  <a:pt x="2050178" y="577316"/>
                </a:cubicBezTo>
                <a:close/>
                <a:moveTo>
                  <a:pt x="1843042" y="577316"/>
                </a:moveTo>
                <a:cubicBezTo>
                  <a:pt x="1881690" y="577316"/>
                  <a:pt x="1913021" y="609519"/>
                  <a:pt x="1913021" y="649242"/>
                </a:cubicBezTo>
                <a:cubicBezTo>
                  <a:pt x="1913021" y="688967"/>
                  <a:pt x="1881690" y="721170"/>
                  <a:pt x="1843042" y="721170"/>
                </a:cubicBezTo>
                <a:cubicBezTo>
                  <a:pt x="1804394" y="721170"/>
                  <a:pt x="1773064" y="688967"/>
                  <a:pt x="1773064" y="649242"/>
                </a:cubicBezTo>
                <a:cubicBezTo>
                  <a:pt x="1773064" y="609519"/>
                  <a:pt x="1804394" y="577316"/>
                  <a:pt x="1843042" y="577316"/>
                </a:cubicBezTo>
                <a:close/>
                <a:moveTo>
                  <a:pt x="1653634" y="577316"/>
                </a:moveTo>
                <a:cubicBezTo>
                  <a:pt x="1692282" y="577316"/>
                  <a:pt x="1723612" y="609519"/>
                  <a:pt x="1723612" y="649242"/>
                </a:cubicBezTo>
                <a:cubicBezTo>
                  <a:pt x="1723612" y="688967"/>
                  <a:pt x="1692282" y="721170"/>
                  <a:pt x="1653634" y="721170"/>
                </a:cubicBezTo>
                <a:cubicBezTo>
                  <a:pt x="1614986" y="721170"/>
                  <a:pt x="1583655" y="688967"/>
                  <a:pt x="1583655" y="649242"/>
                </a:cubicBezTo>
                <a:cubicBezTo>
                  <a:pt x="1583655" y="609519"/>
                  <a:pt x="1614986" y="577316"/>
                  <a:pt x="1653634" y="577316"/>
                </a:cubicBezTo>
                <a:close/>
                <a:moveTo>
                  <a:pt x="3824967" y="574155"/>
                </a:moveTo>
                <a:cubicBezTo>
                  <a:pt x="3863614" y="574155"/>
                  <a:pt x="3894945" y="606358"/>
                  <a:pt x="3894945" y="646081"/>
                </a:cubicBezTo>
                <a:cubicBezTo>
                  <a:pt x="3894945" y="685806"/>
                  <a:pt x="3863614" y="718009"/>
                  <a:pt x="3824967" y="718009"/>
                </a:cubicBezTo>
                <a:cubicBezTo>
                  <a:pt x="3786319" y="718009"/>
                  <a:pt x="3754988" y="685806"/>
                  <a:pt x="3754988" y="646081"/>
                </a:cubicBezTo>
                <a:cubicBezTo>
                  <a:pt x="3754988" y="606358"/>
                  <a:pt x="3786319" y="574155"/>
                  <a:pt x="3824967" y="574155"/>
                </a:cubicBezTo>
                <a:close/>
                <a:moveTo>
                  <a:pt x="3634626" y="574155"/>
                </a:moveTo>
                <a:cubicBezTo>
                  <a:pt x="3673274" y="574155"/>
                  <a:pt x="3704604" y="606358"/>
                  <a:pt x="3704604" y="646081"/>
                </a:cubicBezTo>
                <a:cubicBezTo>
                  <a:pt x="3704604" y="685806"/>
                  <a:pt x="3673274" y="718009"/>
                  <a:pt x="3634626" y="718009"/>
                </a:cubicBezTo>
                <a:cubicBezTo>
                  <a:pt x="3595978" y="718009"/>
                  <a:pt x="3564648" y="685806"/>
                  <a:pt x="3564648" y="646081"/>
                </a:cubicBezTo>
                <a:cubicBezTo>
                  <a:pt x="3564648" y="606358"/>
                  <a:pt x="3595978" y="574155"/>
                  <a:pt x="3634626" y="574155"/>
                </a:cubicBezTo>
                <a:close/>
                <a:moveTo>
                  <a:pt x="3427490" y="574155"/>
                </a:moveTo>
                <a:cubicBezTo>
                  <a:pt x="3466138" y="574155"/>
                  <a:pt x="3497469" y="606358"/>
                  <a:pt x="3497469" y="646081"/>
                </a:cubicBezTo>
                <a:cubicBezTo>
                  <a:pt x="3497469" y="685806"/>
                  <a:pt x="3466138" y="718009"/>
                  <a:pt x="3427490" y="718009"/>
                </a:cubicBezTo>
                <a:cubicBezTo>
                  <a:pt x="3388842" y="718009"/>
                  <a:pt x="3357512" y="685806"/>
                  <a:pt x="3357512" y="646081"/>
                </a:cubicBezTo>
                <a:cubicBezTo>
                  <a:pt x="3357512" y="606358"/>
                  <a:pt x="3388842" y="574155"/>
                  <a:pt x="3427490" y="574155"/>
                </a:cubicBezTo>
                <a:close/>
                <a:moveTo>
                  <a:pt x="3238082" y="574155"/>
                </a:moveTo>
                <a:cubicBezTo>
                  <a:pt x="3276730" y="574155"/>
                  <a:pt x="3308060" y="606358"/>
                  <a:pt x="3308060" y="646081"/>
                </a:cubicBezTo>
                <a:cubicBezTo>
                  <a:pt x="3308060" y="685806"/>
                  <a:pt x="3276730" y="718009"/>
                  <a:pt x="3238082" y="718009"/>
                </a:cubicBezTo>
                <a:cubicBezTo>
                  <a:pt x="3199434" y="718009"/>
                  <a:pt x="3168104" y="685806"/>
                  <a:pt x="3168104" y="646081"/>
                </a:cubicBezTo>
                <a:cubicBezTo>
                  <a:pt x="3168104" y="606358"/>
                  <a:pt x="3199434" y="574155"/>
                  <a:pt x="3238082" y="574155"/>
                </a:cubicBezTo>
                <a:close/>
                <a:moveTo>
                  <a:pt x="3028722" y="572892"/>
                </a:moveTo>
                <a:cubicBezTo>
                  <a:pt x="3067370" y="572892"/>
                  <a:pt x="3098700" y="605095"/>
                  <a:pt x="3098700" y="644819"/>
                </a:cubicBezTo>
                <a:cubicBezTo>
                  <a:pt x="3098700" y="684544"/>
                  <a:pt x="3067370" y="716747"/>
                  <a:pt x="3028722" y="716747"/>
                </a:cubicBezTo>
                <a:cubicBezTo>
                  <a:pt x="2990074" y="716747"/>
                  <a:pt x="2958744" y="684544"/>
                  <a:pt x="2958744" y="644819"/>
                </a:cubicBezTo>
                <a:cubicBezTo>
                  <a:pt x="2958744" y="605095"/>
                  <a:pt x="2990074" y="572892"/>
                  <a:pt x="3028722" y="572892"/>
                </a:cubicBezTo>
                <a:close/>
                <a:moveTo>
                  <a:pt x="2838381" y="572892"/>
                </a:moveTo>
                <a:cubicBezTo>
                  <a:pt x="2877029" y="572892"/>
                  <a:pt x="2908360" y="605095"/>
                  <a:pt x="2908360" y="644819"/>
                </a:cubicBezTo>
                <a:cubicBezTo>
                  <a:pt x="2908360" y="684544"/>
                  <a:pt x="2877029" y="716747"/>
                  <a:pt x="2838381" y="716747"/>
                </a:cubicBezTo>
                <a:cubicBezTo>
                  <a:pt x="2799733" y="716747"/>
                  <a:pt x="2768403" y="684544"/>
                  <a:pt x="2768403" y="644819"/>
                </a:cubicBezTo>
                <a:cubicBezTo>
                  <a:pt x="2768403" y="605095"/>
                  <a:pt x="2799733" y="572892"/>
                  <a:pt x="2838381" y="572892"/>
                </a:cubicBezTo>
                <a:close/>
                <a:moveTo>
                  <a:pt x="2631246" y="572892"/>
                </a:moveTo>
                <a:cubicBezTo>
                  <a:pt x="2669894" y="572892"/>
                  <a:pt x="2701224" y="605095"/>
                  <a:pt x="2701224" y="644819"/>
                </a:cubicBezTo>
                <a:cubicBezTo>
                  <a:pt x="2701224" y="684544"/>
                  <a:pt x="2669894" y="716747"/>
                  <a:pt x="2631246" y="716747"/>
                </a:cubicBezTo>
                <a:cubicBezTo>
                  <a:pt x="2592598" y="716747"/>
                  <a:pt x="2561268" y="684544"/>
                  <a:pt x="2561268" y="644819"/>
                </a:cubicBezTo>
                <a:cubicBezTo>
                  <a:pt x="2561268" y="605095"/>
                  <a:pt x="2592598" y="572892"/>
                  <a:pt x="2631246" y="572892"/>
                </a:cubicBezTo>
                <a:close/>
                <a:moveTo>
                  <a:pt x="2441838" y="572892"/>
                </a:moveTo>
                <a:cubicBezTo>
                  <a:pt x="2480486" y="572892"/>
                  <a:pt x="2511816" y="605095"/>
                  <a:pt x="2511816" y="644819"/>
                </a:cubicBezTo>
                <a:cubicBezTo>
                  <a:pt x="2511816" y="684544"/>
                  <a:pt x="2480486" y="716747"/>
                  <a:pt x="2441838" y="716747"/>
                </a:cubicBezTo>
                <a:cubicBezTo>
                  <a:pt x="2403190" y="716747"/>
                  <a:pt x="2371859" y="684544"/>
                  <a:pt x="2371859" y="644819"/>
                </a:cubicBezTo>
                <a:cubicBezTo>
                  <a:pt x="2371859" y="605095"/>
                  <a:pt x="2403190" y="572892"/>
                  <a:pt x="2441838" y="572892"/>
                </a:cubicBezTo>
                <a:close/>
                <a:moveTo>
                  <a:pt x="4612378" y="566583"/>
                </a:moveTo>
                <a:cubicBezTo>
                  <a:pt x="4651025" y="566583"/>
                  <a:pt x="4682356" y="598786"/>
                  <a:pt x="4682356" y="638510"/>
                </a:cubicBezTo>
                <a:cubicBezTo>
                  <a:pt x="4682356" y="678234"/>
                  <a:pt x="4651025" y="710437"/>
                  <a:pt x="4612378" y="710437"/>
                </a:cubicBezTo>
                <a:cubicBezTo>
                  <a:pt x="4573730" y="710437"/>
                  <a:pt x="4542399" y="678234"/>
                  <a:pt x="4542399" y="638510"/>
                </a:cubicBezTo>
                <a:cubicBezTo>
                  <a:pt x="4542399" y="598786"/>
                  <a:pt x="4573730" y="566583"/>
                  <a:pt x="4612378" y="566583"/>
                </a:cubicBezTo>
                <a:close/>
                <a:moveTo>
                  <a:pt x="4422036" y="566583"/>
                </a:moveTo>
                <a:cubicBezTo>
                  <a:pt x="4460684" y="566583"/>
                  <a:pt x="4492015" y="598786"/>
                  <a:pt x="4492015" y="638510"/>
                </a:cubicBezTo>
                <a:cubicBezTo>
                  <a:pt x="4492015" y="678234"/>
                  <a:pt x="4460684" y="710437"/>
                  <a:pt x="4422036" y="710437"/>
                </a:cubicBezTo>
                <a:cubicBezTo>
                  <a:pt x="4383388" y="710437"/>
                  <a:pt x="4352058" y="678234"/>
                  <a:pt x="4352058" y="638510"/>
                </a:cubicBezTo>
                <a:cubicBezTo>
                  <a:pt x="4352058" y="598786"/>
                  <a:pt x="4383388" y="566583"/>
                  <a:pt x="4422036" y="566583"/>
                </a:cubicBezTo>
                <a:close/>
                <a:moveTo>
                  <a:pt x="4214901" y="566583"/>
                </a:moveTo>
                <a:cubicBezTo>
                  <a:pt x="4253549" y="566583"/>
                  <a:pt x="4284879" y="598786"/>
                  <a:pt x="4284879" y="638510"/>
                </a:cubicBezTo>
                <a:cubicBezTo>
                  <a:pt x="4284879" y="678234"/>
                  <a:pt x="4253549" y="710437"/>
                  <a:pt x="4214901" y="710437"/>
                </a:cubicBezTo>
                <a:cubicBezTo>
                  <a:pt x="4176253" y="710437"/>
                  <a:pt x="4144923" y="678234"/>
                  <a:pt x="4144923" y="638510"/>
                </a:cubicBezTo>
                <a:cubicBezTo>
                  <a:pt x="4144923" y="598786"/>
                  <a:pt x="4176253" y="566583"/>
                  <a:pt x="4214901" y="566583"/>
                </a:cubicBezTo>
                <a:close/>
                <a:moveTo>
                  <a:pt x="4025493" y="566583"/>
                </a:moveTo>
                <a:cubicBezTo>
                  <a:pt x="4064141" y="566583"/>
                  <a:pt x="4095471" y="598786"/>
                  <a:pt x="4095471" y="638510"/>
                </a:cubicBezTo>
                <a:cubicBezTo>
                  <a:pt x="4095471" y="678234"/>
                  <a:pt x="4064141" y="710437"/>
                  <a:pt x="4025493" y="710437"/>
                </a:cubicBezTo>
                <a:cubicBezTo>
                  <a:pt x="3986845" y="710437"/>
                  <a:pt x="3955514" y="678234"/>
                  <a:pt x="3955514" y="638510"/>
                </a:cubicBezTo>
                <a:cubicBezTo>
                  <a:pt x="3955514" y="598786"/>
                  <a:pt x="3986845" y="566583"/>
                  <a:pt x="4025493" y="566583"/>
                </a:cubicBezTo>
                <a:close/>
                <a:moveTo>
                  <a:pt x="1453108" y="403177"/>
                </a:moveTo>
                <a:cubicBezTo>
                  <a:pt x="1491755" y="403177"/>
                  <a:pt x="1523086" y="435380"/>
                  <a:pt x="1523086" y="475104"/>
                </a:cubicBezTo>
                <a:cubicBezTo>
                  <a:pt x="1523086" y="514828"/>
                  <a:pt x="1491755" y="547031"/>
                  <a:pt x="1453108" y="547031"/>
                </a:cubicBezTo>
                <a:cubicBezTo>
                  <a:pt x="1414460" y="547031"/>
                  <a:pt x="1383129" y="514828"/>
                  <a:pt x="1383129" y="475104"/>
                </a:cubicBezTo>
                <a:cubicBezTo>
                  <a:pt x="1383129" y="435380"/>
                  <a:pt x="1414460" y="403177"/>
                  <a:pt x="1453108" y="403177"/>
                </a:cubicBezTo>
                <a:close/>
                <a:moveTo>
                  <a:pt x="1262767" y="403177"/>
                </a:moveTo>
                <a:cubicBezTo>
                  <a:pt x="1301415" y="403177"/>
                  <a:pt x="1332746" y="435380"/>
                  <a:pt x="1332746" y="475104"/>
                </a:cubicBezTo>
                <a:cubicBezTo>
                  <a:pt x="1332746" y="514828"/>
                  <a:pt x="1301415" y="547031"/>
                  <a:pt x="1262767" y="547031"/>
                </a:cubicBezTo>
                <a:cubicBezTo>
                  <a:pt x="1224119" y="547031"/>
                  <a:pt x="1192789" y="514828"/>
                  <a:pt x="1192789" y="475104"/>
                </a:cubicBezTo>
                <a:cubicBezTo>
                  <a:pt x="1192789" y="435380"/>
                  <a:pt x="1224119" y="403177"/>
                  <a:pt x="1262767" y="403177"/>
                </a:cubicBezTo>
                <a:close/>
                <a:moveTo>
                  <a:pt x="1055631" y="403177"/>
                </a:moveTo>
                <a:cubicBezTo>
                  <a:pt x="1094279" y="403177"/>
                  <a:pt x="1125610" y="435380"/>
                  <a:pt x="1125610" y="475104"/>
                </a:cubicBezTo>
                <a:cubicBezTo>
                  <a:pt x="1125610" y="514828"/>
                  <a:pt x="1094279" y="547031"/>
                  <a:pt x="1055631" y="547031"/>
                </a:cubicBezTo>
                <a:cubicBezTo>
                  <a:pt x="1016984" y="547031"/>
                  <a:pt x="985654" y="514828"/>
                  <a:pt x="985654" y="475104"/>
                </a:cubicBezTo>
                <a:cubicBezTo>
                  <a:pt x="985654" y="435380"/>
                  <a:pt x="1016984" y="403177"/>
                  <a:pt x="1055631" y="403177"/>
                </a:cubicBezTo>
                <a:close/>
                <a:moveTo>
                  <a:pt x="866223" y="403177"/>
                </a:moveTo>
                <a:cubicBezTo>
                  <a:pt x="904871" y="403177"/>
                  <a:pt x="936201" y="435380"/>
                  <a:pt x="936201" y="475104"/>
                </a:cubicBezTo>
                <a:cubicBezTo>
                  <a:pt x="936201" y="514828"/>
                  <a:pt x="904871" y="547031"/>
                  <a:pt x="866223" y="547031"/>
                </a:cubicBezTo>
                <a:cubicBezTo>
                  <a:pt x="827576" y="547031"/>
                  <a:pt x="796245" y="514828"/>
                  <a:pt x="796245" y="475104"/>
                </a:cubicBezTo>
                <a:cubicBezTo>
                  <a:pt x="796245" y="435380"/>
                  <a:pt x="827576" y="403177"/>
                  <a:pt x="866223" y="403177"/>
                </a:cubicBezTo>
                <a:close/>
                <a:moveTo>
                  <a:pt x="656863" y="401915"/>
                </a:moveTo>
                <a:cubicBezTo>
                  <a:pt x="695511" y="401915"/>
                  <a:pt x="726841" y="434118"/>
                  <a:pt x="726841" y="473842"/>
                </a:cubicBezTo>
                <a:cubicBezTo>
                  <a:pt x="726841" y="513566"/>
                  <a:pt x="695511" y="545769"/>
                  <a:pt x="656863" y="545769"/>
                </a:cubicBezTo>
                <a:cubicBezTo>
                  <a:pt x="618215" y="545769"/>
                  <a:pt x="586885" y="513566"/>
                  <a:pt x="586885" y="473842"/>
                </a:cubicBezTo>
                <a:cubicBezTo>
                  <a:pt x="586885" y="434118"/>
                  <a:pt x="618215" y="401915"/>
                  <a:pt x="656863" y="401915"/>
                </a:cubicBezTo>
                <a:close/>
                <a:moveTo>
                  <a:pt x="466522" y="401915"/>
                </a:moveTo>
                <a:cubicBezTo>
                  <a:pt x="505170" y="401915"/>
                  <a:pt x="536501" y="434118"/>
                  <a:pt x="536501" y="473842"/>
                </a:cubicBezTo>
                <a:cubicBezTo>
                  <a:pt x="536501" y="513566"/>
                  <a:pt x="505170" y="545769"/>
                  <a:pt x="466522" y="545769"/>
                </a:cubicBezTo>
                <a:cubicBezTo>
                  <a:pt x="427874" y="545769"/>
                  <a:pt x="396544" y="513566"/>
                  <a:pt x="396544" y="473842"/>
                </a:cubicBezTo>
                <a:cubicBezTo>
                  <a:pt x="396544" y="434118"/>
                  <a:pt x="427874" y="401915"/>
                  <a:pt x="466522" y="401915"/>
                </a:cubicBezTo>
                <a:close/>
                <a:moveTo>
                  <a:pt x="259387" y="401915"/>
                </a:moveTo>
                <a:cubicBezTo>
                  <a:pt x="298035" y="401915"/>
                  <a:pt x="329365" y="434118"/>
                  <a:pt x="329365" y="473842"/>
                </a:cubicBezTo>
                <a:cubicBezTo>
                  <a:pt x="329365" y="513566"/>
                  <a:pt x="298035" y="545769"/>
                  <a:pt x="259387" y="545769"/>
                </a:cubicBezTo>
                <a:cubicBezTo>
                  <a:pt x="220739" y="545769"/>
                  <a:pt x="189409" y="513566"/>
                  <a:pt x="189409" y="473842"/>
                </a:cubicBezTo>
                <a:cubicBezTo>
                  <a:pt x="189409" y="434118"/>
                  <a:pt x="220739" y="401915"/>
                  <a:pt x="259387" y="401915"/>
                </a:cubicBezTo>
                <a:close/>
                <a:moveTo>
                  <a:pt x="69979" y="401915"/>
                </a:moveTo>
                <a:cubicBezTo>
                  <a:pt x="108627" y="401915"/>
                  <a:pt x="139957" y="434118"/>
                  <a:pt x="139957" y="473842"/>
                </a:cubicBezTo>
                <a:cubicBezTo>
                  <a:pt x="139957" y="513566"/>
                  <a:pt x="108627" y="545769"/>
                  <a:pt x="69979" y="545769"/>
                </a:cubicBezTo>
                <a:cubicBezTo>
                  <a:pt x="31331" y="545769"/>
                  <a:pt x="0" y="513566"/>
                  <a:pt x="0" y="473842"/>
                </a:cubicBezTo>
                <a:cubicBezTo>
                  <a:pt x="0" y="434118"/>
                  <a:pt x="31331" y="401915"/>
                  <a:pt x="69979" y="401915"/>
                </a:cubicBezTo>
                <a:close/>
                <a:moveTo>
                  <a:pt x="2240519" y="395605"/>
                </a:moveTo>
                <a:cubicBezTo>
                  <a:pt x="2279166" y="395605"/>
                  <a:pt x="2310497" y="427808"/>
                  <a:pt x="2310497" y="467532"/>
                </a:cubicBezTo>
                <a:cubicBezTo>
                  <a:pt x="2310497" y="507257"/>
                  <a:pt x="2279166" y="539460"/>
                  <a:pt x="2240519" y="539460"/>
                </a:cubicBezTo>
                <a:cubicBezTo>
                  <a:pt x="2201871" y="539460"/>
                  <a:pt x="2170540" y="507257"/>
                  <a:pt x="2170540" y="467532"/>
                </a:cubicBezTo>
                <a:cubicBezTo>
                  <a:pt x="2170540" y="427808"/>
                  <a:pt x="2201871" y="395605"/>
                  <a:pt x="2240519" y="395605"/>
                </a:cubicBezTo>
                <a:close/>
                <a:moveTo>
                  <a:pt x="2050178" y="395605"/>
                </a:moveTo>
                <a:cubicBezTo>
                  <a:pt x="2088826" y="395605"/>
                  <a:pt x="2120156" y="427808"/>
                  <a:pt x="2120156" y="467532"/>
                </a:cubicBezTo>
                <a:cubicBezTo>
                  <a:pt x="2120156" y="507257"/>
                  <a:pt x="2088826" y="539460"/>
                  <a:pt x="2050178" y="539460"/>
                </a:cubicBezTo>
                <a:cubicBezTo>
                  <a:pt x="2011530" y="539460"/>
                  <a:pt x="1980200" y="507257"/>
                  <a:pt x="1980200" y="467532"/>
                </a:cubicBezTo>
                <a:cubicBezTo>
                  <a:pt x="1980200" y="427808"/>
                  <a:pt x="2011530" y="395605"/>
                  <a:pt x="2050178" y="395605"/>
                </a:cubicBezTo>
                <a:close/>
                <a:moveTo>
                  <a:pt x="1843042" y="395605"/>
                </a:moveTo>
                <a:cubicBezTo>
                  <a:pt x="1881690" y="395605"/>
                  <a:pt x="1913021" y="427808"/>
                  <a:pt x="1913021" y="467532"/>
                </a:cubicBezTo>
                <a:cubicBezTo>
                  <a:pt x="1913021" y="507257"/>
                  <a:pt x="1881690" y="539460"/>
                  <a:pt x="1843042" y="539460"/>
                </a:cubicBezTo>
                <a:cubicBezTo>
                  <a:pt x="1804394" y="539460"/>
                  <a:pt x="1773064" y="507257"/>
                  <a:pt x="1773064" y="467532"/>
                </a:cubicBezTo>
                <a:cubicBezTo>
                  <a:pt x="1773064" y="427808"/>
                  <a:pt x="1804394" y="395605"/>
                  <a:pt x="1843042" y="395605"/>
                </a:cubicBezTo>
                <a:close/>
                <a:moveTo>
                  <a:pt x="1653634" y="395605"/>
                </a:moveTo>
                <a:cubicBezTo>
                  <a:pt x="1692282" y="395605"/>
                  <a:pt x="1723612" y="427808"/>
                  <a:pt x="1723612" y="467532"/>
                </a:cubicBezTo>
                <a:cubicBezTo>
                  <a:pt x="1723612" y="507257"/>
                  <a:pt x="1692282" y="539460"/>
                  <a:pt x="1653634" y="539460"/>
                </a:cubicBezTo>
                <a:cubicBezTo>
                  <a:pt x="1614986" y="539460"/>
                  <a:pt x="1583655" y="507257"/>
                  <a:pt x="1583655" y="467532"/>
                </a:cubicBezTo>
                <a:cubicBezTo>
                  <a:pt x="1583655" y="427808"/>
                  <a:pt x="1614986" y="395605"/>
                  <a:pt x="1653634" y="395605"/>
                </a:cubicBezTo>
                <a:close/>
                <a:moveTo>
                  <a:pt x="3824967" y="392444"/>
                </a:moveTo>
                <a:cubicBezTo>
                  <a:pt x="3863614" y="392444"/>
                  <a:pt x="3894945" y="424647"/>
                  <a:pt x="3894945" y="464371"/>
                </a:cubicBezTo>
                <a:cubicBezTo>
                  <a:pt x="3894945" y="504096"/>
                  <a:pt x="3863614" y="536299"/>
                  <a:pt x="3824967" y="536299"/>
                </a:cubicBezTo>
                <a:cubicBezTo>
                  <a:pt x="3786319" y="536299"/>
                  <a:pt x="3754988" y="504096"/>
                  <a:pt x="3754988" y="464371"/>
                </a:cubicBezTo>
                <a:cubicBezTo>
                  <a:pt x="3754988" y="424647"/>
                  <a:pt x="3786319" y="392444"/>
                  <a:pt x="3824967" y="392444"/>
                </a:cubicBezTo>
                <a:close/>
                <a:moveTo>
                  <a:pt x="3634626" y="392444"/>
                </a:moveTo>
                <a:cubicBezTo>
                  <a:pt x="3673274" y="392444"/>
                  <a:pt x="3704604" y="424647"/>
                  <a:pt x="3704604" y="464371"/>
                </a:cubicBezTo>
                <a:cubicBezTo>
                  <a:pt x="3704604" y="504096"/>
                  <a:pt x="3673274" y="536299"/>
                  <a:pt x="3634626" y="536299"/>
                </a:cubicBezTo>
                <a:cubicBezTo>
                  <a:pt x="3595978" y="536299"/>
                  <a:pt x="3564648" y="504096"/>
                  <a:pt x="3564648" y="464371"/>
                </a:cubicBezTo>
                <a:cubicBezTo>
                  <a:pt x="3564648" y="424647"/>
                  <a:pt x="3595978" y="392444"/>
                  <a:pt x="3634626" y="392444"/>
                </a:cubicBezTo>
                <a:close/>
                <a:moveTo>
                  <a:pt x="3427490" y="392444"/>
                </a:moveTo>
                <a:cubicBezTo>
                  <a:pt x="3466138" y="392444"/>
                  <a:pt x="3497469" y="424647"/>
                  <a:pt x="3497469" y="464371"/>
                </a:cubicBezTo>
                <a:cubicBezTo>
                  <a:pt x="3497469" y="504096"/>
                  <a:pt x="3466138" y="536299"/>
                  <a:pt x="3427490" y="536299"/>
                </a:cubicBezTo>
                <a:cubicBezTo>
                  <a:pt x="3388842" y="536299"/>
                  <a:pt x="3357512" y="504096"/>
                  <a:pt x="3357512" y="464371"/>
                </a:cubicBezTo>
                <a:cubicBezTo>
                  <a:pt x="3357512" y="424647"/>
                  <a:pt x="3388842" y="392444"/>
                  <a:pt x="3427490" y="392444"/>
                </a:cubicBezTo>
                <a:close/>
                <a:moveTo>
                  <a:pt x="3238082" y="392444"/>
                </a:moveTo>
                <a:cubicBezTo>
                  <a:pt x="3276730" y="392444"/>
                  <a:pt x="3308060" y="424647"/>
                  <a:pt x="3308060" y="464371"/>
                </a:cubicBezTo>
                <a:cubicBezTo>
                  <a:pt x="3308060" y="504096"/>
                  <a:pt x="3276730" y="536299"/>
                  <a:pt x="3238082" y="536299"/>
                </a:cubicBezTo>
                <a:cubicBezTo>
                  <a:pt x="3199434" y="536299"/>
                  <a:pt x="3168104" y="504096"/>
                  <a:pt x="3168104" y="464371"/>
                </a:cubicBezTo>
                <a:cubicBezTo>
                  <a:pt x="3168104" y="424647"/>
                  <a:pt x="3199434" y="392444"/>
                  <a:pt x="3238082" y="392444"/>
                </a:cubicBezTo>
                <a:close/>
                <a:moveTo>
                  <a:pt x="3028722" y="391182"/>
                </a:moveTo>
                <a:cubicBezTo>
                  <a:pt x="3067370" y="391182"/>
                  <a:pt x="3098700" y="423385"/>
                  <a:pt x="3098700" y="463109"/>
                </a:cubicBezTo>
                <a:cubicBezTo>
                  <a:pt x="3098700" y="502833"/>
                  <a:pt x="3067370" y="535036"/>
                  <a:pt x="3028722" y="535036"/>
                </a:cubicBezTo>
                <a:cubicBezTo>
                  <a:pt x="2990074" y="535036"/>
                  <a:pt x="2958744" y="502833"/>
                  <a:pt x="2958744" y="463109"/>
                </a:cubicBezTo>
                <a:cubicBezTo>
                  <a:pt x="2958744" y="423385"/>
                  <a:pt x="2990074" y="391182"/>
                  <a:pt x="3028722" y="391182"/>
                </a:cubicBezTo>
                <a:close/>
                <a:moveTo>
                  <a:pt x="2838381" y="391182"/>
                </a:moveTo>
                <a:cubicBezTo>
                  <a:pt x="2877029" y="391182"/>
                  <a:pt x="2908360" y="423385"/>
                  <a:pt x="2908360" y="463109"/>
                </a:cubicBezTo>
                <a:cubicBezTo>
                  <a:pt x="2908360" y="502833"/>
                  <a:pt x="2877029" y="535036"/>
                  <a:pt x="2838381" y="535036"/>
                </a:cubicBezTo>
                <a:cubicBezTo>
                  <a:pt x="2799733" y="535036"/>
                  <a:pt x="2768403" y="502833"/>
                  <a:pt x="2768403" y="463109"/>
                </a:cubicBezTo>
                <a:cubicBezTo>
                  <a:pt x="2768403" y="423385"/>
                  <a:pt x="2799733" y="391182"/>
                  <a:pt x="2838381" y="391182"/>
                </a:cubicBezTo>
                <a:close/>
                <a:moveTo>
                  <a:pt x="2631246" y="391182"/>
                </a:moveTo>
                <a:cubicBezTo>
                  <a:pt x="2669894" y="391182"/>
                  <a:pt x="2701224" y="423385"/>
                  <a:pt x="2701224" y="463109"/>
                </a:cubicBezTo>
                <a:cubicBezTo>
                  <a:pt x="2701224" y="502833"/>
                  <a:pt x="2669894" y="535036"/>
                  <a:pt x="2631246" y="535036"/>
                </a:cubicBezTo>
                <a:cubicBezTo>
                  <a:pt x="2592598" y="535036"/>
                  <a:pt x="2561268" y="502833"/>
                  <a:pt x="2561268" y="463109"/>
                </a:cubicBezTo>
                <a:cubicBezTo>
                  <a:pt x="2561268" y="423385"/>
                  <a:pt x="2592598" y="391182"/>
                  <a:pt x="2631246" y="391182"/>
                </a:cubicBezTo>
                <a:close/>
                <a:moveTo>
                  <a:pt x="2441838" y="391182"/>
                </a:moveTo>
                <a:cubicBezTo>
                  <a:pt x="2480486" y="391182"/>
                  <a:pt x="2511816" y="423385"/>
                  <a:pt x="2511816" y="463109"/>
                </a:cubicBezTo>
                <a:cubicBezTo>
                  <a:pt x="2511816" y="502833"/>
                  <a:pt x="2480486" y="535036"/>
                  <a:pt x="2441838" y="535036"/>
                </a:cubicBezTo>
                <a:cubicBezTo>
                  <a:pt x="2403190" y="535036"/>
                  <a:pt x="2371859" y="502833"/>
                  <a:pt x="2371859" y="463109"/>
                </a:cubicBezTo>
                <a:cubicBezTo>
                  <a:pt x="2371859" y="423385"/>
                  <a:pt x="2403190" y="391182"/>
                  <a:pt x="2441838" y="391182"/>
                </a:cubicBezTo>
                <a:close/>
                <a:moveTo>
                  <a:pt x="4612378" y="384872"/>
                </a:moveTo>
                <a:cubicBezTo>
                  <a:pt x="4651025" y="384872"/>
                  <a:pt x="4682356" y="417075"/>
                  <a:pt x="4682356" y="456799"/>
                </a:cubicBezTo>
                <a:cubicBezTo>
                  <a:pt x="4682356" y="496523"/>
                  <a:pt x="4651025" y="528726"/>
                  <a:pt x="4612378" y="528726"/>
                </a:cubicBezTo>
                <a:cubicBezTo>
                  <a:pt x="4573730" y="528726"/>
                  <a:pt x="4542399" y="496523"/>
                  <a:pt x="4542399" y="456799"/>
                </a:cubicBezTo>
                <a:cubicBezTo>
                  <a:pt x="4542399" y="417075"/>
                  <a:pt x="4573730" y="384872"/>
                  <a:pt x="4612378" y="384872"/>
                </a:cubicBezTo>
                <a:close/>
                <a:moveTo>
                  <a:pt x="4422036" y="384872"/>
                </a:moveTo>
                <a:cubicBezTo>
                  <a:pt x="4460684" y="384872"/>
                  <a:pt x="4492015" y="417075"/>
                  <a:pt x="4492015" y="456799"/>
                </a:cubicBezTo>
                <a:cubicBezTo>
                  <a:pt x="4492015" y="496523"/>
                  <a:pt x="4460684" y="528726"/>
                  <a:pt x="4422036" y="528726"/>
                </a:cubicBezTo>
                <a:cubicBezTo>
                  <a:pt x="4383388" y="528726"/>
                  <a:pt x="4352058" y="496523"/>
                  <a:pt x="4352058" y="456799"/>
                </a:cubicBezTo>
                <a:cubicBezTo>
                  <a:pt x="4352058" y="417075"/>
                  <a:pt x="4383388" y="384872"/>
                  <a:pt x="4422036" y="384872"/>
                </a:cubicBezTo>
                <a:close/>
                <a:moveTo>
                  <a:pt x="4214901" y="384872"/>
                </a:moveTo>
                <a:cubicBezTo>
                  <a:pt x="4253549" y="384872"/>
                  <a:pt x="4284879" y="417075"/>
                  <a:pt x="4284879" y="456799"/>
                </a:cubicBezTo>
                <a:cubicBezTo>
                  <a:pt x="4284879" y="496523"/>
                  <a:pt x="4253549" y="528726"/>
                  <a:pt x="4214901" y="528726"/>
                </a:cubicBezTo>
                <a:cubicBezTo>
                  <a:pt x="4176253" y="528726"/>
                  <a:pt x="4144923" y="496523"/>
                  <a:pt x="4144923" y="456799"/>
                </a:cubicBezTo>
                <a:cubicBezTo>
                  <a:pt x="4144923" y="417075"/>
                  <a:pt x="4176253" y="384872"/>
                  <a:pt x="4214901" y="384872"/>
                </a:cubicBezTo>
                <a:close/>
                <a:moveTo>
                  <a:pt x="4025493" y="384872"/>
                </a:moveTo>
                <a:cubicBezTo>
                  <a:pt x="4064141" y="384872"/>
                  <a:pt x="4095471" y="417075"/>
                  <a:pt x="4095471" y="456799"/>
                </a:cubicBezTo>
                <a:cubicBezTo>
                  <a:pt x="4095471" y="496523"/>
                  <a:pt x="4064141" y="528726"/>
                  <a:pt x="4025493" y="528726"/>
                </a:cubicBezTo>
                <a:cubicBezTo>
                  <a:pt x="3986845" y="528726"/>
                  <a:pt x="3955514" y="496523"/>
                  <a:pt x="3955514" y="456799"/>
                </a:cubicBezTo>
                <a:cubicBezTo>
                  <a:pt x="3955514" y="417075"/>
                  <a:pt x="3986845" y="384872"/>
                  <a:pt x="4025493" y="384872"/>
                </a:cubicBezTo>
                <a:close/>
                <a:moveTo>
                  <a:pt x="1453108" y="213896"/>
                </a:moveTo>
                <a:cubicBezTo>
                  <a:pt x="1491755" y="213896"/>
                  <a:pt x="1523086" y="246099"/>
                  <a:pt x="1523086" y="285822"/>
                </a:cubicBezTo>
                <a:cubicBezTo>
                  <a:pt x="1523086" y="325547"/>
                  <a:pt x="1491755" y="357750"/>
                  <a:pt x="1453108" y="357750"/>
                </a:cubicBezTo>
                <a:cubicBezTo>
                  <a:pt x="1414460" y="357750"/>
                  <a:pt x="1383129" y="325547"/>
                  <a:pt x="1383129" y="285822"/>
                </a:cubicBezTo>
                <a:cubicBezTo>
                  <a:pt x="1383129" y="246099"/>
                  <a:pt x="1414460" y="213896"/>
                  <a:pt x="1453108" y="213896"/>
                </a:cubicBezTo>
                <a:close/>
                <a:moveTo>
                  <a:pt x="1262767" y="213896"/>
                </a:moveTo>
                <a:cubicBezTo>
                  <a:pt x="1301415" y="213896"/>
                  <a:pt x="1332746" y="246099"/>
                  <a:pt x="1332746" y="285822"/>
                </a:cubicBezTo>
                <a:cubicBezTo>
                  <a:pt x="1332746" y="325547"/>
                  <a:pt x="1301415" y="357750"/>
                  <a:pt x="1262767" y="357750"/>
                </a:cubicBezTo>
                <a:cubicBezTo>
                  <a:pt x="1224119" y="357750"/>
                  <a:pt x="1192789" y="325547"/>
                  <a:pt x="1192789" y="285822"/>
                </a:cubicBezTo>
                <a:cubicBezTo>
                  <a:pt x="1192789" y="246099"/>
                  <a:pt x="1224119" y="213896"/>
                  <a:pt x="1262767" y="213896"/>
                </a:cubicBezTo>
                <a:close/>
                <a:moveTo>
                  <a:pt x="1055631" y="213896"/>
                </a:moveTo>
                <a:cubicBezTo>
                  <a:pt x="1094279" y="213896"/>
                  <a:pt x="1125610" y="246099"/>
                  <a:pt x="1125610" y="285822"/>
                </a:cubicBezTo>
                <a:cubicBezTo>
                  <a:pt x="1125610" y="325547"/>
                  <a:pt x="1094279" y="357750"/>
                  <a:pt x="1055631" y="357750"/>
                </a:cubicBezTo>
                <a:cubicBezTo>
                  <a:pt x="1016984" y="357750"/>
                  <a:pt x="985654" y="325547"/>
                  <a:pt x="985654" y="285822"/>
                </a:cubicBezTo>
                <a:cubicBezTo>
                  <a:pt x="985654" y="246099"/>
                  <a:pt x="1016984" y="213896"/>
                  <a:pt x="1055631" y="213896"/>
                </a:cubicBezTo>
                <a:close/>
                <a:moveTo>
                  <a:pt x="866223" y="213896"/>
                </a:moveTo>
                <a:cubicBezTo>
                  <a:pt x="904871" y="213896"/>
                  <a:pt x="936201" y="246099"/>
                  <a:pt x="936201" y="285822"/>
                </a:cubicBezTo>
                <a:cubicBezTo>
                  <a:pt x="936201" y="325547"/>
                  <a:pt x="904871" y="357750"/>
                  <a:pt x="866223" y="357750"/>
                </a:cubicBezTo>
                <a:cubicBezTo>
                  <a:pt x="827576" y="357750"/>
                  <a:pt x="796245" y="325547"/>
                  <a:pt x="796245" y="285822"/>
                </a:cubicBezTo>
                <a:cubicBezTo>
                  <a:pt x="796245" y="246099"/>
                  <a:pt x="827576" y="213896"/>
                  <a:pt x="866223" y="213896"/>
                </a:cubicBezTo>
                <a:close/>
                <a:moveTo>
                  <a:pt x="656863" y="212634"/>
                </a:moveTo>
                <a:cubicBezTo>
                  <a:pt x="695511" y="212634"/>
                  <a:pt x="726841" y="244837"/>
                  <a:pt x="726841" y="284560"/>
                </a:cubicBezTo>
                <a:cubicBezTo>
                  <a:pt x="726841" y="324285"/>
                  <a:pt x="695511" y="356488"/>
                  <a:pt x="656863" y="356488"/>
                </a:cubicBezTo>
                <a:cubicBezTo>
                  <a:pt x="618215" y="356488"/>
                  <a:pt x="586885" y="324285"/>
                  <a:pt x="586885" y="284560"/>
                </a:cubicBezTo>
                <a:cubicBezTo>
                  <a:pt x="586885" y="244837"/>
                  <a:pt x="618215" y="212634"/>
                  <a:pt x="656863" y="212634"/>
                </a:cubicBezTo>
                <a:close/>
                <a:moveTo>
                  <a:pt x="466522" y="212634"/>
                </a:moveTo>
                <a:cubicBezTo>
                  <a:pt x="505170" y="212634"/>
                  <a:pt x="536501" y="244837"/>
                  <a:pt x="536501" y="284560"/>
                </a:cubicBezTo>
                <a:cubicBezTo>
                  <a:pt x="536501" y="324285"/>
                  <a:pt x="505170" y="356488"/>
                  <a:pt x="466522" y="356488"/>
                </a:cubicBezTo>
                <a:cubicBezTo>
                  <a:pt x="427874" y="356488"/>
                  <a:pt x="396544" y="324285"/>
                  <a:pt x="396544" y="284560"/>
                </a:cubicBezTo>
                <a:cubicBezTo>
                  <a:pt x="396544" y="244837"/>
                  <a:pt x="427874" y="212634"/>
                  <a:pt x="466522" y="212634"/>
                </a:cubicBezTo>
                <a:close/>
                <a:moveTo>
                  <a:pt x="259387" y="212634"/>
                </a:moveTo>
                <a:cubicBezTo>
                  <a:pt x="298035" y="212634"/>
                  <a:pt x="329365" y="244837"/>
                  <a:pt x="329365" y="284560"/>
                </a:cubicBezTo>
                <a:cubicBezTo>
                  <a:pt x="329365" y="324285"/>
                  <a:pt x="298035" y="356488"/>
                  <a:pt x="259387" y="356488"/>
                </a:cubicBezTo>
                <a:cubicBezTo>
                  <a:pt x="220739" y="356488"/>
                  <a:pt x="189409" y="324285"/>
                  <a:pt x="189409" y="284560"/>
                </a:cubicBezTo>
                <a:cubicBezTo>
                  <a:pt x="189409" y="244837"/>
                  <a:pt x="220739" y="212634"/>
                  <a:pt x="259387" y="212634"/>
                </a:cubicBezTo>
                <a:close/>
                <a:moveTo>
                  <a:pt x="69979" y="212634"/>
                </a:moveTo>
                <a:cubicBezTo>
                  <a:pt x="108627" y="212634"/>
                  <a:pt x="139957" y="244837"/>
                  <a:pt x="139957" y="284560"/>
                </a:cubicBezTo>
                <a:cubicBezTo>
                  <a:pt x="139957" y="324285"/>
                  <a:pt x="108627" y="356488"/>
                  <a:pt x="69979" y="356488"/>
                </a:cubicBezTo>
                <a:cubicBezTo>
                  <a:pt x="31331" y="356488"/>
                  <a:pt x="0" y="324285"/>
                  <a:pt x="0" y="284560"/>
                </a:cubicBezTo>
                <a:cubicBezTo>
                  <a:pt x="0" y="244837"/>
                  <a:pt x="31331" y="212634"/>
                  <a:pt x="69979" y="212634"/>
                </a:cubicBezTo>
                <a:close/>
                <a:moveTo>
                  <a:pt x="2240519" y="206324"/>
                </a:moveTo>
                <a:cubicBezTo>
                  <a:pt x="2279166" y="206324"/>
                  <a:pt x="2310497" y="238527"/>
                  <a:pt x="2310497" y="278251"/>
                </a:cubicBezTo>
                <a:cubicBezTo>
                  <a:pt x="2310497" y="317975"/>
                  <a:pt x="2279166" y="350178"/>
                  <a:pt x="2240519" y="350178"/>
                </a:cubicBezTo>
                <a:cubicBezTo>
                  <a:pt x="2201871" y="350178"/>
                  <a:pt x="2170540" y="317975"/>
                  <a:pt x="2170540" y="278251"/>
                </a:cubicBezTo>
                <a:cubicBezTo>
                  <a:pt x="2170540" y="238527"/>
                  <a:pt x="2201871" y="206324"/>
                  <a:pt x="2240519" y="206324"/>
                </a:cubicBezTo>
                <a:close/>
                <a:moveTo>
                  <a:pt x="2050178" y="206324"/>
                </a:moveTo>
                <a:cubicBezTo>
                  <a:pt x="2088826" y="206324"/>
                  <a:pt x="2120156" y="238527"/>
                  <a:pt x="2120156" y="278251"/>
                </a:cubicBezTo>
                <a:cubicBezTo>
                  <a:pt x="2120156" y="317975"/>
                  <a:pt x="2088826" y="350178"/>
                  <a:pt x="2050178" y="350178"/>
                </a:cubicBezTo>
                <a:cubicBezTo>
                  <a:pt x="2011530" y="350178"/>
                  <a:pt x="1980200" y="317975"/>
                  <a:pt x="1980200" y="278251"/>
                </a:cubicBezTo>
                <a:cubicBezTo>
                  <a:pt x="1980200" y="238527"/>
                  <a:pt x="2011530" y="206324"/>
                  <a:pt x="2050178" y="206324"/>
                </a:cubicBezTo>
                <a:close/>
                <a:moveTo>
                  <a:pt x="1843042" y="206324"/>
                </a:moveTo>
                <a:cubicBezTo>
                  <a:pt x="1881690" y="206324"/>
                  <a:pt x="1913021" y="238527"/>
                  <a:pt x="1913021" y="278251"/>
                </a:cubicBezTo>
                <a:cubicBezTo>
                  <a:pt x="1913021" y="317975"/>
                  <a:pt x="1881690" y="350178"/>
                  <a:pt x="1843042" y="350178"/>
                </a:cubicBezTo>
                <a:cubicBezTo>
                  <a:pt x="1804394" y="350178"/>
                  <a:pt x="1773064" y="317975"/>
                  <a:pt x="1773064" y="278251"/>
                </a:cubicBezTo>
                <a:cubicBezTo>
                  <a:pt x="1773064" y="238527"/>
                  <a:pt x="1804394" y="206324"/>
                  <a:pt x="1843042" y="206324"/>
                </a:cubicBezTo>
                <a:close/>
                <a:moveTo>
                  <a:pt x="1653634" y="206324"/>
                </a:moveTo>
                <a:cubicBezTo>
                  <a:pt x="1692282" y="206324"/>
                  <a:pt x="1723612" y="238527"/>
                  <a:pt x="1723612" y="278251"/>
                </a:cubicBezTo>
                <a:cubicBezTo>
                  <a:pt x="1723612" y="317975"/>
                  <a:pt x="1692282" y="350178"/>
                  <a:pt x="1653634" y="350178"/>
                </a:cubicBezTo>
                <a:cubicBezTo>
                  <a:pt x="1614986" y="350178"/>
                  <a:pt x="1583655" y="317975"/>
                  <a:pt x="1583655" y="278251"/>
                </a:cubicBezTo>
                <a:cubicBezTo>
                  <a:pt x="1583655" y="238527"/>
                  <a:pt x="1614986" y="206324"/>
                  <a:pt x="1653634" y="206324"/>
                </a:cubicBezTo>
                <a:close/>
                <a:moveTo>
                  <a:pt x="3824967" y="203163"/>
                </a:moveTo>
                <a:cubicBezTo>
                  <a:pt x="3863614" y="203163"/>
                  <a:pt x="3894945" y="235366"/>
                  <a:pt x="3894945" y="275090"/>
                </a:cubicBezTo>
                <a:cubicBezTo>
                  <a:pt x="3894945" y="314814"/>
                  <a:pt x="3863614" y="347017"/>
                  <a:pt x="3824967" y="347017"/>
                </a:cubicBezTo>
                <a:cubicBezTo>
                  <a:pt x="3786319" y="347017"/>
                  <a:pt x="3754988" y="314814"/>
                  <a:pt x="3754988" y="275090"/>
                </a:cubicBezTo>
                <a:cubicBezTo>
                  <a:pt x="3754988" y="235366"/>
                  <a:pt x="3786319" y="203163"/>
                  <a:pt x="3824967" y="203163"/>
                </a:cubicBezTo>
                <a:close/>
                <a:moveTo>
                  <a:pt x="3634626" y="203163"/>
                </a:moveTo>
                <a:cubicBezTo>
                  <a:pt x="3673274" y="203163"/>
                  <a:pt x="3704604" y="235366"/>
                  <a:pt x="3704604" y="275090"/>
                </a:cubicBezTo>
                <a:cubicBezTo>
                  <a:pt x="3704604" y="314814"/>
                  <a:pt x="3673274" y="347017"/>
                  <a:pt x="3634626" y="347017"/>
                </a:cubicBezTo>
                <a:cubicBezTo>
                  <a:pt x="3595978" y="347017"/>
                  <a:pt x="3564648" y="314814"/>
                  <a:pt x="3564648" y="275090"/>
                </a:cubicBezTo>
                <a:cubicBezTo>
                  <a:pt x="3564648" y="235366"/>
                  <a:pt x="3595978" y="203163"/>
                  <a:pt x="3634626" y="203163"/>
                </a:cubicBezTo>
                <a:close/>
                <a:moveTo>
                  <a:pt x="3427490" y="203163"/>
                </a:moveTo>
                <a:cubicBezTo>
                  <a:pt x="3466138" y="203163"/>
                  <a:pt x="3497469" y="235366"/>
                  <a:pt x="3497469" y="275090"/>
                </a:cubicBezTo>
                <a:cubicBezTo>
                  <a:pt x="3497469" y="314814"/>
                  <a:pt x="3466138" y="347017"/>
                  <a:pt x="3427490" y="347017"/>
                </a:cubicBezTo>
                <a:cubicBezTo>
                  <a:pt x="3388842" y="347017"/>
                  <a:pt x="3357512" y="314814"/>
                  <a:pt x="3357512" y="275090"/>
                </a:cubicBezTo>
                <a:cubicBezTo>
                  <a:pt x="3357512" y="235366"/>
                  <a:pt x="3388842" y="203163"/>
                  <a:pt x="3427490" y="203163"/>
                </a:cubicBezTo>
                <a:close/>
                <a:moveTo>
                  <a:pt x="3238082" y="203163"/>
                </a:moveTo>
                <a:cubicBezTo>
                  <a:pt x="3276730" y="203163"/>
                  <a:pt x="3308060" y="235366"/>
                  <a:pt x="3308060" y="275090"/>
                </a:cubicBezTo>
                <a:cubicBezTo>
                  <a:pt x="3308060" y="314814"/>
                  <a:pt x="3276730" y="347017"/>
                  <a:pt x="3238082" y="347017"/>
                </a:cubicBezTo>
                <a:cubicBezTo>
                  <a:pt x="3199434" y="347017"/>
                  <a:pt x="3168104" y="314814"/>
                  <a:pt x="3168104" y="275090"/>
                </a:cubicBezTo>
                <a:cubicBezTo>
                  <a:pt x="3168104" y="235366"/>
                  <a:pt x="3199434" y="203163"/>
                  <a:pt x="3238082" y="203163"/>
                </a:cubicBezTo>
                <a:close/>
                <a:moveTo>
                  <a:pt x="3028722" y="201900"/>
                </a:moveTo>
                <a:cubicBezTo>
                  <a:pt x="3067370" y="201900"/>
                  <a:pt x="3098700" y="234103"/>
                  <a:pt x="3098700" y="273827"/>
                </a:cubicBezTo>
                <a:cubicBezTo>
                  <a:pt x="3098700" y="313552"/>
                  <a:pt x="3067370" y="345755"/>
                  <a:pt x="3028722" y="345755"/>
                </a:cubicBezTo>
                <a:cubicBezTo>
                  <a:pt x="2990074" y="345755"/>
                  <a:pt x="2958744" y="313552"/>
                  <a:pt x="2958744" y="273827"/>
                </a:cubicBezTo>
                <a:cubicBezTo>
                  <a:pt x="2958744" y="234103"/>
                  <a:pt x="2990074" y="201900"/>
                  <a:pt x="3028722" y="201900"/>
                </a:cubicBezTo>
                <a:close/>
                <a:moveTo>
                  <a:pt x="2838381" y="201900"/>
                </a:moveTo>
                <a:cubicBezTo>
                  <a:pt x="2877029" y="201900"/>
                  <a:pt x="2908360" y="234103"/>
                  <a:pt x="2908360" y="273827"/>
                </a:cubicBezTo>
                <a:cubicBezTo>
                  <a:pt x="2908360" y="313552"/>
                  <a:pt x="2877029" y="345755"/>
                  <a:pt x="2838381" y="345755"/>
                </a:cubicBezTo>
                <a:cubicBezTo>
                  <a:pt x="2799733" y="345755"/>
                  <a:pt x="2768403" y="313552"/>
                  <a:pt x="2768403" y="273827"/>
                </a:cubicBezTo>
                <a:cubicBezTo>
                  <a:pt x="2768403" y="234103"/>
                  <a:pt x="2799733" y="201900"/>
                  <a:pt x="2838381" y="201900"/>
                </a:cubicBezTo>
                <a:close/>
                <a:moveTo>
                  <a:pt x="2631246" y="201900"/>
                </a:moveTo>
                <a:cubicBezTo>
                  <a:pt x="2669894" y="201900"/>
                  <a:pt x="2701224" y="234103"/>
                  <a:pt x="2701224" y="273827"/>
                </a:cubicBezTo>
                <a:cubicBezTo>
                  <a:pt x="2701224" y="313552"/>
                  <a:pt x="2669894" y="345755"/>
                  <a:pt x="2631246" y="345755"/>
                </a:cubicBezTo>
                <a:cubicBezTo>
                  <a:pt x="2592598" y="345755"/>
                  <a:pt x="2561268" y="313552"/>
                  <a:pt x="2561268" y="273827"/>
                </a:cubicBezTo>
                <a:cubicBezTo>
                  <a:pt x="2561268" y="234103"/>
                  <a:pt x="2592598" y="201900"/>
                  <a:pt x="2631246" y="201900"/>
                </a:cubicBezTo>
                <a:close/>
                <a:moveTo>
                  <a:pt x="2441838" y="201900"/>
                </a:moveTo>
                <a:cubicBezTo>
                  <a:pt x="2480486" y="201900"/>
                  <a:pt x="2511816" y="234103"/>
                  <a:pt x="2511816" y="273827"/>
                </a:cubicBezTo>
                <a:cubicBezTo>
                  <a:pt x="2511816" y="313552"/>
                  <a:pt x="2480486" y="345755"/>
                  <a:pt x="2441838" y="345755"/>
                </a:cubicBezTo>
                <a:cubicBezTo>
                  <a:pt x="2403190" y="345755"/>
                  <a:pt x="2371859" y="313552"/>
                  <a:pt x="2371859" y="273827"/>
                </a:cubicBezTo>
                <a:cubicBezTo>
                  <a:pt x="2371859" y="234103"/>
                  <a:pt x="2403190" y="201900"/>
                  <a:pt x="2441838" y="201900"/>
                </a:cubicBezTo>
                <a:close/>
                <a:moveTo>
                  <a:pt x="4612378" y="195591"/>
                </a:moveTo>
                <a:cubicBezTo>
                  <a:pt x="4651025" y="195591"/>
                  <a:pt x="4682356" y="227794"/>
                  <a:pt x="4682356" y="267517"/>
                </a:cubicBezTo>
                <a:cubicBezTo>
                  <a:pt x="4682356" y="307242"/>
                  <a:pt x="4651025" y="339445"/>
                  <a:pt x="4612378" y="339445"/>
                </a:cubicBezTo>
                <a:cubicBezTo>
                  <a:pt x="4573730" y="339445"/>
                  <a:pt x="4542399" y="307242"/>
                  <a:pt x="4542399" y="267517"/>
                </a:cubicBezTo>
                <a:cubicBezTo>
                  <a:pt x="4542399" y="227794"/>
                  <a:pt x="4573730" y="195591"/>
                  <a:pt x="4612378" y="195591"/>
                </a:cubicBezTo>
                <a:close/>
                <a:moveTo>
                  <a:pt x="4422036" y="195591"/>
                </a:moveTo>
                <a:cubicBezTo>
                  <a:pt x="4460684" y="195591"/>
                  <a:pt x="4492015" y="227794"/>
                  <a:pt x="4492015" y="267517"/>
                </a:cubicBezTo>
                <a:cubicBezTo>
                  <a:pt x="4492015" y="307242"/>
                  <a:pt x="4460684" y="339445"/>
                  <a:pt x="4422036" y="339445"/>
                </a:cubicBezTo>
                <a:cubicBezTo>
                  <a:pt x="4383388" y="339445"/>
                  <a:pt x="4352058" y="307242"/>
                  <a:pt x="4352058" y="267517"/>
                </a:cubicBezTo>
                <a:cubicBezTo>
                  <a:pt x="4352058" y="227794"/>
                  <a:pt x="4383388" y="195591"/>
                  <a:pt x="4422036" y="195591"/>
                </a:cubicBezTo>
                <a:close/>
                <a:moveTo>
                  <a:pt x="4214901" y="195591"/>
                </a:moveTo>
                <a:cubicBezTo>
                  <a:pt x="4253549" y="195591"/>
                  <a:pt x="4284879" y="227794"/>
                  <a:pt x="4284879" y="267517"/>
                </a:cubicBezTo>
                <a:cubicBezTo>
                  <a:pt x="4284879" y="307242"/>
                  <a:pt x="4253549" y="339445"/>
                  <a:pt x="4214901" y="339445"/>
                </a:cubicBezTo>
                <a:cubicBezTo>
                  <a:pt x="4176253" y="339445"/>
                  <a:pt x="4144923" y="307242"/>
                  <a:pt x="4144923" y="267517"/>
                </a:cubicBezTo>
                <a:cubicBezTo>
                  <a:pt x="4144923" y="227794"/>
                  <a:pt x="4176253" y="195591"/>
                  <a:pt x="4214901" y="195591"/>
                </a:cubicBezTo>
                <a:close/>
                <a:moveTo>
                  <a:pt x="4025493" y="195591"/>
                </a:moveTo>
                <a:cubicBezTo>
                  <a:pt x="4064141" y="195591"/>
                  <a:pt x="4095471" y="227794"/>
                  <a:pt x="4095471" y="267517"/>
                </a:cubicBezTo>
                <a:cubicBezTo>
                  <a:pt x="4095471" y="307242"/>
                  <a:pt x="4064141" y="339445"/>
                  <a:pt x="4025493" y="339445"/>
                </a:cubicBezTo>
                <a:cubicBezTo>
                  <a:pt x="3986845" y="339445"/>
                  <a:pt x="3955514" y="307242"/>
                  <a:pt x="3955514" y="267517"/>
                </a:cubicBezTo>
                <a:cubicBezTo>
                  <a:pt x="3955514" y="227794"/>
                  <a:pt x="3986845" y="195591"/>
                  <a:pt x="4025493" y="195591"/>
                </a:cubicBezTo>
                <a:close/>
                <a:moveTo>
                  <a:pt x="1453108" y="18305"/>
                </a:moveTo>
                <a:cubicBezTo>
                  <a:pt x="1491755" y="18305"/>
                  <a:pt x="1523086" y="50508"/>
                  <a:pt x="1523086" y="90232"/>
                </a:cubicBezTo>
                <a:cubicBezTo>
                  <a:pt x="1523086" y="129956"/>
                  <a:pt x="1491755" y="162159"/>
                  <a:pt x="1453108" y="162159"/>
                </a:cubicBezTo>
                <a:cubicBezTo>
                  <a:pt x="1414460" y="162159"/>
                  <a:pt x="1383129" y="129956"/>
                  <a:pt x="1383129" y="90232"/>
                </a:cubicBezTo>
                <a:cubicBezTo>
                  <a:pt x="1383129" y="50508"/>
                  <a:pt x="1414460" y="18305"/>
                  <a:pt x="1453108" y="18305"/>
                </a:cubicBezTo>
                <a:close/>
                <a:moveTo>
                  <a:pt x="1262767" y="18305"/>
                </a:moveTo>
                <a:cubicBezTo>
                  <a:pt x="1301415" y="18305"/>
                  <a:pt x="1332746" y="50508"/>
                  <a:pt x="1332746" y="90232"/>
                </a:cubicBezTo>
                <a:cubicBezTo>
                  <a:pt x="1332746" y="129956"/>
                  <a:pt x="1301415" y="162159"/>
                  <a:pt x="1262767" y="162159"/>
                </a:cubicBezTo>
                <a:cubicBezTo>
                  <a:pt x="1224119" y="162159"/>
                  <a:pt x="1192789" y="129956"/>
                  <a:pt x="1192789" y="90232"/>
                </a:cubicBezTo>
                <a:cubicBezTo>
                  <a:pt x="1192789" y="50508"/>
                  <a:pt x="1224119" y="18305"/>
                  <a:pt x="1262767" y="18305"/>
                </a:cubicBezTo>
                <a:close/>
                <a:moveTo>
                  <a:pt x="1055631" y="18305"/>
                </a:moveTo>
                <a:cubicBezTo>
                  <a:pt x="1094279" y="18305"/>
                  <a:pt x="1125610" y="50508"/>
                  <a:pt x="1125610" y="90232"/>
                </a:cubicBezTo>
                <a:cubicBezTo>
                  <a:pt x="1125610" y="129956"/>
                  <a:pt x="1094279" y="162159"/>
                  <a:pt x="1055631" y="162159"/>
                </a:cubicBezTo>
                <a:cubicBezTo>
                  <a:pt x="1016984" y="162159"/>
                  <a:pt x="985654" y="129956"/>
                  <a:pt x="985654" y="90232"/>
                </a:cubicBezTo>
                <a:cubicBezTo>
                  <a:pt x="985654" y="50508"/>
                  <a:pt x="1016984" y="18305"/>
                  <a:pt x="1055631" y="18305"/>
                </a:cubicBezTo>
                <a:close/>
                <a:moveTo>
                  <a:pt x="866223" y="18305"/>
                </a:moveTo>
                <a:cubicBezTo>
                  <a:pt x="904871" y="18305"/>
                  <a:pt x="936201" y="50508"/>
                  <a:pt x="936201" y="90232"/>
                </a:cubicBezTo>
                <a:cubicBezTo>
                  <a:pt x="936201" y="129956"/>
                  <a:pt x="904871" y="162159"/>
                  <a:pt x="866223" y="162159"/>
                </a:cubicBezTo>
                <a:cubicBezTo>
                  <a:pt x="827576" y="162159"/>
                  <a:pt x="796245" y="129956"/>
                  <a:pt x="796245" y="90232"/>
                </a:cubicBezTo>
                <a:cubicBezTo>
                  <a:pt x="796245" y="50508"/>
                  <a:pt x="827576" y="18305"/>
                  <a:pt x="866223" y="18305"/>
                </a:cubicBezTo>
                <a:close/>
                <a:moveTo>
                  <a:pt x="656863" y="17043"/>
                </a:moveTo>
                <a:cubicBezTo>
                  <a:pt x="695511" y="17043"/>
                  <a:pt x="726841" y="49246"/>
                  <a:pt x="726841" y="88969"/>
                </a:cubicBezTo>
                <a:cubicBezTo>
                  <a:pt x="726841" y="128694"/>
                  <a:pt x="695511" y="160897"/>
                  <a:pt x="656863" y="160897"/>
                </a:cubicBezTo>
                <a:cubicBezTo>
                  <a:pt x="618215" y="160897"/>
                  <a:pt x="586885" y="128694"/>
                  <a:pt x="586885" y="88969"/>
                </a:cubicBezTo>
                <a:cubicBezTo>
                  <a:pt x="586885" y="49246"/>
                  <a:pt x="618215" y="17043"/>
                  <a:pt x="656863" y="17043"/>
                </a:cubicBezTo>
                <a:close/>
                <a:moveTo>
                  <a:pt x="466522" y="17043"/>
                </a:moveTo>
                <a:cubicBezTo>
                  <a:pt x="505170" y="17043"/>
                  <a:pt x="536501" y="49246"/>
                  <a:pt x="536501" y="88969"/>
                </a:cubicBezTo>
                <a:cubicBezTo>
                  <a:pt x="536501" y="128694"/>
                  <a:pt x="505170" y="160897"/>
                  <a:pt x="466522" y="160897"/>
                </a:cubicBezTo>
                <a:cubicBezTo>
                  <a:pt x="427874" y="160897"/>
                  <a:pt x="396544" y="128694"/>
                  <a:pt x="396544" y="88969"/>
                </a:cubicBezTo>
                <a:cubicBezTo>
                  <a:pt x="396544" y="49246"/>
                  <a:pt x="427874" y="17043"/>
                  <a:pt x="466522" y="17043"/>
                </a:cubicBezTo>
                <a:close/>
                <a:moveTo>
                  <a:pt x="259387" y="17043"/>
                </a:moveTo>
                <a:cubicBezTo>
                  <a:pt x="298035" y="17043"/>
                  <a:pt x="329365" y="49246"/>
                  <a:pt x="329365" y="88969"/>
                </a:cubicBezTo>
                <a:cubicBezTo>
                  <a:pt x="329365" y="128694"/>
                  <a:pt x="298035" y="160897"/>
                  <a:pt x="259387" y="160897"/>
                </a:cubicBezTo>
                <a:cubicBezTo>
                  <a:pt x="220739" y="160897"/>
                  <a:pt x="189409" y="128694"/>
                  <a:pt x="189409" y="88969"/>
                </a:cubicBezTo>
                <a:cubicBezTo>
                  <a:pt x="189409" y="49246"/>
                  <a:pt x="220739" y="17043"/>
                  <a:pt x="259387" y="17043"/>
                </a:cubicBezTo>
                <a:close/>
                <a:moveTo>
                  <a:pt x="69979" y="17043"/>
                </a:moveTo>
                <a:cubicBezTo>
                  <a:pt x="108627" y="17043"/>
                  <a:pt x="139957" y="49246"/>
                  <a:pt x="139957" y="88969"/>
                </a:cubicBezTo>
                <a:cubicBezTo>
                  <a:pt x="139957" y="128694"/>
                  <a:pt x="108627" y="160897"/>
                  <a:pt x="69979" y="160897"/>
                </a:cubicBezTo>
                <a:cubicBezTo>
                  <a:pt x="31331" y="160897"/>
                  <a:pt x="0" y="128694"/>
                  <a:pt x="0" y="88969"/>
                </a:cubicBezTo>
                <a:cubicBezTo>
                  <a:pt x="0" y="49246"/>
                  <a:pt x="31331" y="17043"/>
                  <a:pt x="69979" y="17043"/>
                </a:cubicBezTo>
                <a:close/>
                <a:moveTo>
                  <a:pt x="2240519" y="10733"/>
                </a:moveTo>
                <a:cubicBezTo>
                  <a:pt x="2279166" y="10733"/>
                  <a:pt x="2310497" y="42936"/>
                  <a:pt x="2310497" y="82660"/>
                </a:cubicBezTo>
                <a:cubicBezTo>
                  <a:pt x="2310497" y="122384"/>
                  <a:pt x="2279166" y="154587"/>
                  <a:pt x="2240519" y="154587"/>
                </a:cubicBezTo>
                <a:cubicBezTo>
                  <a:pt x="2201871" y="154587"/>
                  <a:pt x="2170540" y="122384"/>
                  <a:pt x="2170540" y="82660"/>
                </a:cubicBezTo>
                <a:cubicBezTo>
                  <a:pt x="2170540" y="42936"/>
                  <a:pt x="2201871" y="10733"/>
                  <a:pt x="2240519" y="10733"/>
                </a:cubicBezTo>
                <a:close/>
                <a:moveTo>
                  <a:pt x="2050178" y="10733"/>
                </a:moveTo>
                <a:cubicBezTo>
                  <a:pt x="2088826" y="10733"/>
                  <a:pt x="2120156" y="42936"/>
                  <a:pt x="2120156" y="82660"/>
                </a:cubicBezTo>
                <a:cubicBezTo>
                  <a:pt x="2120156" y="122384"/>
                  <a:pt x="2088826" y="154587"/>
                  <a:pt x="2050178" y="154587"/>
                </a:cubicBezTo>
                <a:cubicBezTo>
                  <a:pt x="2011530" y="154587"/>
                  <a:pt x="1980200" y="122384"/>
                  <a:pt x="1980200" y="82660"/>
                </a:cubicBezTo>
                <a:cubicBezTo>
                  <a:pt x="1980200" y="42936"/>
                  <a:pt x="2011530" y="10733"/>
                  <a:pt x="2050178" y="10733"/>
                </a:cubicBezTo>
                <a:close/>
                <a:moveTo>
                  <a:pt x="1843042" y="10733"/>
                </a:moveTo>
                <a:cubicBezTo>
                  <a:pt x="1881690" y="10733"/>
                  <a:pt x="1913021" y="42936"/>
                  <a:pt x="1913021" y="82660"/>
                </a:cubicBezTo>
                <a:cubicBezTo>
                  <a:pt x="1913021" y="122384"/>
                  <a:pt x="1881690" y="154587"/>
                  <a:pt x="1843042" y="154587"/>
                </a:cubicBezTo>
                <a:cubicBezTo>
                  <a:pt x="1804394" y="154587"/>
                  <a:pt x="1773064" y="122384"/>
                  <a:pt x="1773064" y="82660"/>
                </a:cubicBezTo>
                <a:cubicBezTo>
                  <a:pt x="1773064" y="42936"/>
                  <a:pt x="1804394" y="10733"/>
                  <a:pt x="1843042" y="10733"/>
                </a:cubicBezTo>
                <a:close/>
                <a:moveTo>
                  <a:pt x="1653634" y="10733"/>
                </a:moveTo>
                <a:cubicBezTo>
                  <a:pt x="1692282" y="10733"/>
                  <a:pt x="1723612" y="42936"/>
                  <a:pt x="1723612" y="82660"/>
                </a:cubicBezTo>
                <a:cubicBezTo>
                  <a:pt x="1723612" y="122384"/>
                  <a:pt x="1692282" y="154587"/>
                  <a:pt x="1653634" y="154587"/>
                </a:cubicBezTo>
                <a:cubicBezTo>
                  <a:pt x="1614986" y="154587"/>
                  <a:pt x="1583655" y="122384"/>
                  <a:pt x="1583655" y="82660"/>
                </a:cubicBezTo>
                <a:cubicBezTo>
                  <a:pt x="1583655" y="42936"/>
                  <a:pt x="1614986" y="10733"/>
                  <a:pt x="1653634" y="10733"/>
                </a:cubicBezTo>
                <a:close/>
                <a:moveTo>
                  <a:pt x="3824967" y="7572"/>
                </a:moveTo>
                <a:cubicBezTo>
                  <a:pt x="3863614" y="7572"/>
                  <a:pt x="3894945" y="39775"/>
                  <a:pt x="3894945" y="79499"/>
                </a:cubicBezTo>
                <a:cubicBezTo>
                  <a:pt x="3894945" y="119223"/>
                  <a:pt x="3863614" y="151426"/>
                  <a:pt x="3824967" y="151426"/>
                </a:cubicBezTo>
                <a:cubicBezTo>
                  <a:pt x="3786319" y="151426"/>
                  <a:pt x="3754988" y="119223"/>
                  <a:pt x="3754988" y="79499"/>
                </a:cubicBezTo>
                <a:cubicBezTo>
                  <a:pt x="3754988" y="39775"/>
                  <a:pt x="3786319" y="7572"/>
                  <a:pt x="3824967" y="7572"/>
                </a:cubicBezTo>
                <a:close/>
                <a:moveTo>
                  <a:pt x="3634626" y="7572"/>
                </a:moveTo>
                <a:cubicBezTo>
                  <a:pt x="3673274" y="7572"/>
                  <a:pt x="3704604" y="39775"/>
                  <a:pt x="3704604" y="79499"/>
                </a:cubicBezTo>
                <a:cubicBezTo>
                  <a:pt x="3704604" y="119223"/>
                  <a:pt x="3673274" y="151426"/>
                  <a:pt x="3634626" y="151426"/>
                </a:cubicBezTo>
                <a:cubicBezTo>
                  <a:pt x="3595978" y="151426"/>
                  <a:pt x="3564648" y="119223"/>
                  <a:pt x="3564648" y="79499"/>
                </a:cubicBezTo>
                <a:cubicBezTo>
                  <a:pt x="3564648" y="39775"/>
                  <a:pt x="3595978" y="7572"/>
                  <a:pt x="3634626" y="7572"/>
                </a:cubicBezTo>
                <a:close/>
                <a:moveTo>
                  <a:pt x="3427490" y="7572"/>
                </a:moveTo>
                <a:cubicBezTo>
                  <a:pt x="3466138" y="7572"/>
                  <a:pt x="3497469" y="39775"/>
                  <a:pt x="3497469" y="79499"/>
                </a:cubicBezTo>
                <a:cubicBezTo>
                  <a:pt x="3497469" y="119223"/>
                  <a:pt x="3466138" y="151426"/>
                  <a:pt x="3427490" y="151426"/>
                </a:cubicBezTo>
                <a:cubicBezTo>
                  <a:pt x="3388842" y="151426"/>
                  <a:pt x="3357512" y="119223"/>
                  <a:pt x="3357512" y="79499"/>
                </a:cubicBezTo>
                <a:cubicBezTo>
                  <a:pt x="3357512" y="39775"/>
                  <a:pt x="3388842" y="7572"/>
                  <a:pt x="3427490" y="7572"/>
                </a:cubicBezTo>
                <a:close/>
                <a:moveTo>
                  <a:pt x="3238082" y="7572"/>
                </a:moveTo>
                <a:cubicBezTo>
                  <a:pt x="3276730" y="7572"/>
                  <a:pt x="3308060" y="39775"/>
                  <a:pt x="3308060" y="79499"/>
                </a:cubicBezTo>
                <a:cubicBezTo>
                  <a:pt x="3308060" y="119223"/>
                  <a:pt x="3276730" y="151426"/>
                  <a:pt x="3238082" y="151426"/>
                </a:cubicBezTo>
                <a:cubicBezTo>
                  <a:pt x="3199434" y="151426"/>
                  <a:pt x="3168104" y="119223"/>
                  <a:pt x="3168104" y="79499"/>
                </a:cubicBezTo>
                <a:cubicBezTo>
                  <a:pt x="3168104" y="39775"/>
                  <a:pt x="3199434" y="7572"/>
                  <a:pt x="3238082" y="7572"/>
                </a:cubicBezTo>
                <a:close/>
                <a:moveTo>
                  <a:pt x="3028722" y="6310"/>
                </a:moveTo>
                <a:cubicBezTo>
                  <a:pt x="3067370" y="6310"/>
                  <a:pt x="3098700" y="38513"/>
                  <a:pt x="3098700" y="78236"/>
                </a:cubicBezTo>
                <a:cubicBezTo>
                  <a:pt x="3098700" y="117961"/>
                  <a:pt x="3067370" y="150164"/>
                  <a:pt x="3028722" y="150164"/>
                </a:cubicBezTo>
                <a:cubicBezTo>
                  <a:pt x="2990074" y="150164"/>
                  <a:pt x="2958744" y="117961"/>
                  <a:pt x="2958744" y="78236"/>
                </a:cubicBezTo>
                <a:cubicBezTo>
                  <a:pt x="2958744" y="38513"/>
                  <a:pt x="2990074" y="6310"/>
                  <a:pt x="3028722" y="6310"/>
                </a:cubicBezTo>
                <a:close/>
                <a:moveTo>
                  <a:pt x="2838381" y="6310"/>
                </a:moveTo>
                <a:cubicBezTo>
                  <a:pt x="2877029" y="6310"/>
                  <a:pt x="2908360" y="38513"/>
                  <a:pt x="2908360" y="78236"/>
                </a:cubicBezTo>
                <a:cubicBezTo>
                  <a:pt x="2908360" y="117961"/>
                  <a:pt x="2877029" y="150164"/>
                  <a:pt x="2838381" y="150164"/>
                </a:cubicBezTo>
                <a:cubicBezTo>
                  <a:pt x="2799733" y="150164"/>
                  <a:pt x="2768403" y="117961"/>
                  <a:pt x="2768403" y="78236"/>
                </a:cubicBezTo>
                <a:cubicBezTo>
                  <a:pt x="2768403" y="38513"/>
                  <a:pt x="2799733" y="6310"/>
                  <a:pt x="2838381" y="6310"/>
                </a:cubicBezTo>
                <a:close/>
                <a:moveTo>
                  <a:pt x="2631246" y="6310"/>
                </a:moveTo>
                <a:cubicBezTo>
                  <a:pt x="2669894" y="6310"/>
                  <a:pt x="2701224" y="38513"/>
                  <a:pt x="2701224" y="78236"/>
                </a:cubicBezTo>
                <a:cubicBezTo>
                  <a:pt x="2701224" y="117961"/>
                  <a:pt x="2669894" y="150164"/>
                  <a:pt x="2631246" y="150164"/>
                </a:cubicBezTo>
                <a:cubicBezTo>
                  <a:pt x="2592598" y="150164"/>
                  <a:pt x="2561268" y="117961"/>
                  <a:pt x="2561268" y="78236"/>
                </a:cubicBezTo>
                <a:cubicBezTo>
                  <a:pt x="2561268" y="38513"/>
                  <a:pt x="2592598" y="6310"/>
                  <a:pt x="2631246" y="6310"/>
                </a:cubicBezTo>
                <a:close/>
                <a:moveTo>
                  <a:pt x="2441838" y="6310"/>
                </a:moveTo>
                <a:cubicBezTo>
                  <a:pt x="2480486" y="6310"/>
                  <a:pt x="2511816" y="38513"/>
                  <a:pt x="2511816" y="78236"/>
                </a:cubicBezTo>
                <a:cubicBezTo>
                  <a:pt x="2511816" y="117961"/>
                  <a:pt x="2480486" y="150164"/>
                  <a:pt x="2441838" y="150164"/>
                </a:cubicBezTo>
                <a:cubicBezTo>
                  <a:pt x="2403190" y="150164"/>
                  <a:pt x="2371859" y="117961"/>
                  <a:pt x="2371859" y="78236"/>
                </a:cubicBezTo>
                <a:cubicBezTo>
                  <a:pt x="2371859" y="38513"/>
                  <a:pt x="2403190" y="6310"/>
                  <a:pt x="2441838" y="6310"/>
                </a:cubicBezTo>
                <a:close/>
                <a:moveTo>
                  <a:pt x="4612378" y="0"/>
                </a:moveTo>
                <a:cubicBezTo>
                  <a:pt x="4651025" y="0"/>
                  <a:pt x="4682356" y="32203"/>
                  <a:pt x="4682356" y="71927"/>
                </a:cubicBezTo>
                <a:cubicBezTo>
                  <a:pt x="4682356" y="111651"/>
                  <a:pt x="4651025" y="143854"/>
                  <a:pt x="4612378" y="143854"/>
                </a:cubicBezTo>
                <a:cubicBezTo>
                  <a:pt x="4573730" y="143854"/>
                  <a:pt x="4542399" y="111651"/>
                  <a:pt x="4542399" y="71927"/>
                </a:cubicBezTo>
                <a:cubicBezTo>
                  <a:pt x="4542399" y="32203"/>
                  <a:pt x="4573730" y="0"/>
                  <a:pt x="4612378" y="0"/>
                </a:cubicBezTo>
                <a:close/>
                <a:moveTo>
                  <a:pt x="4422036" y="0"/>
                </a:moveTo>
                <a:cubicBezTo>
                  <a:pt x="4460684" y="0"/>
                  <a:pt x="4492015" y="32203"/>
                  <a:pt x="4492015" y="71927"/>
                </a:cubicBezTo>
                <a:cubicBezTo>
                  <a:pt x="4492015" y="111651"/>
                  <a:pt x="4460684" y="143854"/>
                  <a:pt x="4422036" y="143854"/>
                </a:cubicBezTo>
                <a:cubicBezTo>
                  <a:pt x="4383388" y="143854"/>
                  <a:pt x="4352058" y="111651"/>
                  <a:pt x="4352058" y="71927"/>
                </a:cubicBezTo>
                <a:cubicBezTo>
                  <a:pt x="4352058" y="32203"/>
                  <a:pt x="4383388" y="0"/>
                  <a:pt x="4422036" y="0"/>
                </a:cubicBezTo>
                <a:close/>
                <a:moveTo>
                  <a:pt x="4214901" y="0"/>
                </a:moveTo>
                <a:cubicBezTo>
                  <a:pt x="4253549" y="0"/>
                  <a:pt x="4284879" y="32203"/>
                  <a:pt x="4284879" y="71927"/>
                </a:cubicBezTo>
                <a:cubicBezTo>
                  <a:pt x="4284879" y="111651"/>
                  <a:pt x="4253549" y="143854"/>
                  <a:pt x="4214901" y="143854"/>
                </a:cubicBezTo>
                <a:cubicBezTo>
                  <a:pt x="4176253" y="143854"/>
                  <a:pt x="4144923" y="111651"/>
                  <a:pt x="4144923" y="71927"/>
                </a:cubicBezTo>
                <a:cubicBezTo>
                  <a:pt x="4144923" y="32203"/>
                  <a:pt x="4176253" y="0"/>
                  <a:pt x="4214901" y="0"/>
                </a:cubicBezTo>
                <a:close/>
                <a:moveTo>
                  <a:pt x="4025493" y="0"/>
                </a:moveTo>
                <a:cubicBezTo>
                  <a:pt x="4064141" y="0"/>
                  <a:pt x="4095471" y="32203"/>
                  <a:pt x="4095471" y="71927"/>
                </a:cubicBezTo>
                <a:cubicBezTo>
                  <a:pt x="4095471" y="111651"/>
                  <a:pt x="4064141" y="143854"/>
                  <a:pt x="4025493" y="143854"/>
                </a:cubicBezTo>
                <a:cubicBezTo>
                  <a:pt x="3986845" y="143854"/>
                  <a:pt x="3955514" y="111651"/>
                  <a:pt x="3955514" y="71927"/>
                </a:cubicBezTo>
                <a:cubicBezTo>
                  <a:pt x="3955514" y="32203"/>
                  <a:pt x="3986845" y="0"/>
                  <a:pt x="4025493" y="0"/>
                </a:cubicBez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 97"/>
          <p:cNvSpPr/>
          <p:nvPr/>
        </p:nvSpPr>
        <p:spPr>
          <a:xfrm>
            <a:off x="1292620" y="1547894"/>
            <a:ext cx="5393930" cy="51090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pPr algn="ctr"/>
            <a:r>
              <a:rPr lang="en-US" altLang="zh-CN" sz="11500" b="1" dirty="0" err="1">
                <a:solidFill>
                  <a:schemeClr val="bg1"/>
                </a:solidFill>
                <a:latin typeface="Amazone" pitchFamily="66" charset="0"/>
                <a:ea typeface="汉仪夏日体W" panose="00020600040101010101" pitchFamily="18" charset="-122"/>
                <a:cs typeface="Times New Roman" pitchFamily="18" charset="0"/>
              </a:rPr>
              <a:t>Cảm</a:t>
            </a:r>
            <a:r>
              <a:rPr lang="en-US" altLang="zh-CN" sz="11500" b="1" dirty="0">
                <a:solidFill>
                  <a:schemeClr val="bg1"/>
                </a:solidFill>
                <a:latin typeface="Amazone" pitchFamily="66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11500" b="1" dirty="0" err="1">
                <a:solidFill>
                  <a:schemeClr val="bg1"/>
                </a:solidFill>
                <a:latin typeface="Amazone" pitchFamily="66" charset="0"/>
                <a:ea typeface="汉仪夏日体W" panose="00020600040101010101" pitchFamily="18" charset="-122"/>
                <a:cs typeface="Times New Roman" pitchFamily="18" charset="0"/>
              </a:rPr>
              <a:t>ơn</a:t>
            </a:r>
            <a:r>
              <a:rPr lang="en-US" altLang="zh-CN" sz="11500" b="1" dirty="0">
                <a:solidFill>
                  <a:schemeClr val="bg1"/>
                </a:solidFill>
                <a:latin typeface="Amazone" pitchFamily="66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11500" b="1" dirty="0" err="1">
                <a:solidFill>
                  <a:schemeClr val="bg1"/>
                </a:solidFill>
                <a:latin typeface="Amazone" pitchFamily="66" charset="0"/>
                <a:ea typeface="汉仪夏日体W" panose="00020600040101010101" pitchFamily="18" charset="-122"/>
                <a:cs typeface="Times New Roman" pitchFamily="18" charset="0"/>
              </a:rPr>
              <a:t>các</a:t>
            </a:r>
            <a:r>
              <a:rPr lang="en-US" altLang="zh-CN" sz="11500" b="1" dirty="0">
                <a:solidFill>
                  <a:schemeClr val="bg1"/>
                </a:solidFill>
                <a:latin typeface="Amazone" pitchFamily="66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11500" b="1" dirty="0" err="1">
                <a:solidFill>
                  <a:schemeClr val="bg1"/>
                </a:solidFill>
                <a:latin typeface="Amazone" pitchFamily="66" charset="0"/>
                <a:ea typeface="汉仪夏日体W" panose="00020600040101010101" pitchFamily="18" charset="-122"/>
                <a:cs typeface="Times New Roman" pitchFamily="18" charset="0"/>
              </a:rPr>
              <a:t>em</a:t>
            </a:r>
            <a:r>
              <a:rPr lang="en-US" altLang="zh-CN" sz="11500" b="1" dirty="0">
                <a:solidFill>
                  <a:schemeClr val="bg1"/>
                </a:solidFill>
                <a:latin typeface="Amazone" pitchFamily="66" charset="0"/>
                <a:ea typeface="汉仪夏日体W" panose="00020600040101010101" pitchFamily="18" charset="-122"/>
                <a:cs typeface="Times New Roman" pitchFamily="18" charset="0"/>
              </a:rPr>
              <a:t>!</a:t>
            </a:r>
            <a:endParaRPr lang="zh-CN" altLang="en-US" sz="11500" b="1" dirty="0">
              <a:solidFill>
                <a:schemeClr val="bg1"/>
              </a:solidFill>
              <a:latin typeface="Amazone" pitchFamily="66" charset="0"/>
              <a:ea typeface="汉仪夏日体W" panose="00020600040101010101" pitchFamily="18" charset="-122"/>
              <a:cs typeface="Times New Roman" pitchFamily="18" charset="0"/>
            </a:endParaRPr>
          </a:p>
          <a:p>
            <a:pPr algn="ctr"/>
            <a:endParaRPr lang="zh-CN" altLang="en-US" sz="4400" b="1" dirty="0">
              <a:solidFill>
                <a:schemeClr val="bg1"/>
              </a:solidFill>
              <a:latin typeface="Amazone" pitchFamily="66" charset="0"/>
              <a:ea typeface="汉仪夏日体W" panose="00020600040101010101" pitchFamily="18" charset="-122"/>
            </a:endParaRPr>
          </a:p>
          <a:p>
            <a:pPr algn="ctr"/>
            <a:endParaRPr lang="zh-CN" altLang="en-US" sz="4400" b="1" dirty="0">
              <a:solidFill>
                <a:schemeClr val="bg1"/>
              </a:solidFill>
              <a:latin typeface="Amazone" pitchFamily="66" charset="0"/>
              <a:ea typeface="汉仪夏日体W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228" y="2076450"/>
            <a:ext cx="3660807" cy="272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150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Top 10 Bài văn phân tích bài thơ &amp;quot;Cảnh khuya&amp;quot; của Hồ Chí Minh hay nhất -  Toplist.vn">
            <a:extLst>
              <a:ext uri="{FF2B5EF4-FFF2-40B4-BE49-F238E27FC236}">
                <a16:creationId xmlns:a16="http://schemas.microsoft.com/office/drawing/2014/main" id="{328610A0-4F9B-4452-ABF3-67E53FAC3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56BAEE-C559-4C41-AE98-C1E044EDEBAD}"/>
              </a:ext>
            </a:extLst>
          </p:cNvPr>
          <p:cNvSpPr txBox="1"/>
          <p:nvPr/>
        </p:nvSpPr>
        <p:spPr>
          <a:xfrm>
            <a:off x="1" y="3310359"/>
            <a:ext cx="12191999" cy="1015663"/>
          </a:xfrm>
          <a:prstGeom prst="rect">
            <a:avLst/>
          </a:prstGeom>
          <a:solidFill>
            <a:schemeClr val="bg1">
              <a:alpha val="1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</p:spTree>
    <p:extLst>
      <p:ext uri="{BB962C8B-B14F-4D97-AF65-F5344CB8AC3E}">
        <p14:creationId xmlns:p14="http://schemas.microsoft.com/office/powerpoint/2010/main" val="11756691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astel memphis instagram ad background Free Vector">
            <a:extLst>
              <a:ext uri="{FF2B5EF4-FFF2-40B4-BE49-F238E27FC236}">
                <a16:creationId xmlns:a16="http://schemas.microsoft.com/office/drawing/2014/main" id="{2B947A6F-ED8C-4FDB-A963-FAE813C4D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223" y="0"/>
            <a:ext cx="77707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ổng hợp một số vector vẽ Bác Hồ kính yêu - Thái Triển">
            <a:extLst>
              <a:ext uri="{FF2B5EF4-FFF2-40B4-BE49-F238E27FC236}">
                <a16:creationId xmlns:a16="http://schemas.microsoft.com/office/drawing/2014/main" id="{B68D6F92-1AD5-4890-9D62-306516A0C2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7"/>
          <a:stretch/>
        </p:blipFill>
        <p:spPr bwMode="auto">
          <a:xfrm>
            <a:off x="0" y="0"/>
            <a:ext cx="67480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3E5083-B089-4F29-8BBE-3D02E4A11C15}"/>
              </a:ext>
            </a:extLst>
          </p:cNvPr>
          <p:cNvSpPr txBox="1"/>
          <p:nvPr/>
        </p:nvSpPr>
        <p:spPr>
          <a:xfrm>
            <a:off x="810228" y="6211669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Hồ Chí Minh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9ACAC0-605B-4A11-BB35-161306F47311}"/>
              </a:ext>
            </a:extLst>
          </p:cNvPr>
          <p:cNvSpPr txBox="1"/>
          <p:nvPr/>
        </p:nvSpPr>
        <p:spPr>
          <a:xfrm>
            <a:off x="7533286" y="165992"/>
            <a:ext cx="208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Tác giả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A63C0D-27A1-4AC5-911E-B71D4D0D3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435" y="978315"/>
            <a:ext cx="6944812" cy="240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 (1890 - 1969)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khai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vi-V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Cung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Làng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Sen,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Kim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huyện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tỉnh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CFA9D4-94C9-4081-A39A-69CF3BEDB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055" y="3475182"/>
            <a:ext cx="6913945" cy="122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lãnh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tụ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vĩ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mạng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Nam,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danh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21291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Pastel memphis instagram ad background Free Vector">
            <a:extLst>
              <a:ext uri="{FF2B5EF4-FFF2-40B4-BE49-F238E27FC236}">
                <a16:creationId xmlns:a16="http://schemas.microsoft.com/office/drawing/2014/main" id="{59D75700-5E7E-4866-BA2F-BBDB9296C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36"/>
          <a:stretch/>
        </p:blipFill>
        <p:spPr bwMode="auto">
          <a:xfrm>
            <a:off x="0" y="0"/>
            <a:ext cx="288036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9EDA91-53DB-442A-B6D5-4DF42A1D1828}"/>
              </a:ext>
            </a:extLst>
          </p:cNvPr>
          <p:cNvSpPr/>
          <p:nvPr/>
        </p:nvSpPr>
        <p:spPr>
          <a:xfrm>
            <a:off x="1293813" y="2449930"/>
            <a:ext cx="62941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luôn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chứa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đằm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thắm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hòa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100" name="Picture 4" descr="Bộ sưu tập chân dung bác hồ file Vector, PNG, PSD tải về miễn phí - Anh  Dũng SEO">
            <a:extLst>
              <a:ext uri="{FF2B5EF4-FFF2-40B4-BE49-F238E27FC236}">
                <a16:creationId xmlns:a16="http://schemas.microsoft.com/office/drawing/2014/main" id="{EDD99C8E-C08C-42C1-B22D-227F5F5C4F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"/>
          <a:stretch/>
        </p:blipFill>
        <p:spPr bwMode="auto">
          <a:xfrm>
            <a:off x="7741920" y="0"/>
            <a:ext cx="4573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B3D9D0-6BF5-40B2-B678-FB13D7963610}"/>
              </a:ext>
            </a:extLst>
          </p:cNvPr>
          <p:cNvCxnSpPr>
            <a:cxnSpLocks/>
          </p:cNvCxnSpPr>
          <p:nvPr/>
        </p:nvCxnSpPr>
        <p:spPr>
          <a:xfrm>
            <a:off x="213360" y="198120"/>
            <a:ext cx="75285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8AFFC4-505A-47B4-9945-C5BF9DA64B98}"/>
              </a:ext>
            </a:extLst>
          </p:cNvPr>
          <p:cNvCxnSpPr>
            <a:cxnSpLocks/>
          </p:cNvCxnSpPr>
          <p:nvPr/>
        </p:nvCxnSpPr>
        <p:spPr>
          <a:xfrm>
            <a:off x="213360" y="6492240"/>
            <a:ext cx="73745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72576FB-5DE3-43CE-B1B3-5365D2B6B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66" y="76203"/>
            <a:ext cx="7086554" cy="288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65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4911D2D-1E3E-48CD-8818-FCB29BC72395}"/>
              </a:ext>
            </a:extLst>
          </p:cNvPr>
          <p:cNvSpPr/>
          <p:nvPr/>
        </p:nvSpPr>
        <p:spPr>
          <a:xfrm>
            <a:off x="92597" y="92597"/>
            <a:ext cx="11968223" cy="658599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Nhật ký trong tù | Nhà xuất bản Kim Đồng">
            <a:extLst>
              <a:ext uri="{FF2B5EF4-FFF2-40B4-BE49-F238E27FC236}">
                <a16:creationId xmlns:a16="http://schemas.microsoft.com/office/drawing/2014/main" id="{ACE98162-F277-4E11-A739-B184C42BF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2" y="723418"/>
            <a:ext cx="3857084" cy="5621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AutoShape 29" descr="9k=">
            <a:extLst>
              <a:ext uri="{FF2B5EF4-FFF2-40B4-BE49-F238E27FC236}">
                <a16:creationId xmlns:a16="http://schemas.microsoft.com/office/drawing/2014/main" id="{75005C98-75F4-405B-8075-F96683178D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55329" y="1320366"/>
            <a:ext cx="6750848" cy="352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20000"/>
              </a:lnSpc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+ 8/1942,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Vinh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giam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3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1B6F84C-78B8-4E4F-B5DC-B1BEA162EE2E}"/>
              </a:ext>
            </a:extLst>
          </p:cNvPr>
          <p:cNvSpPr/>
          <p:nvPr/>
        </p:nvSpPr>
        <p:spPr>
          <a:xfrm>
            <a:off x="5055329" y="347241"/>
            <a:ext cx="4447485" cy="752354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9999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2587B47-E8DB-490D-B8C0-025BB0F3CA09}"/>
              </a:ext>
            </a:extLst>
          </p:cNvPr>
          <p:cNvSpPr/>
          <p:nvPr/>
        </p:nvSpPr>
        <p:spPr>
          <a:xfrm>
            <a:off x="111888" y="136002"/>
            <a:ext cx="11968223" cy="6585995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Nhật Ký Trong Tù (Tái Bản) | Tiki">
            <a:extLst>
              <a:ext uri="{FF2B5EF4-FFF2-40B4-BE49-F238E27FC236}">
                <a16:creationId xmlns:a16="http://schemas.microsoft.com/office/drawing/2014/main" id="{65437EF8-6BED-46CF-986C-73A8B5D66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5" t="3826" r="22611" b="4446"/>
          <a:stretch/>
        </p:blipFill>
        <p:spPr bwMode="auto">
          <a:xfrm rot="20662601">
            <a:off x="795838" y="885933"/>
            <a:ext cx="3227946" cy="5351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616B43-D939-4770-AA12-BC2E4C726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734" y="153893"/>
            <a:ext cx="6822015" cy="23532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E6FF07-FD91-47D4-8F7A-D6608EA0D0D1}"/>
              </a:ext>
            </a:extLst>
          </p:cNvPr>
          <p:cNvSpPr txBox="1"/>
          <p:nvPr/>
        </p:nvSpPr>
        <p:spPr>
          <a:xfrm>
            <a:off x="5347504" y="1827084"/>
            <a:ext cx="6576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VNI-Times" pitchFamily="2" charset="0"/>
              </a:rPr>
              <a:t>- “</a:t>
            </a:r>
            <a:r>
              <a:rPr lang="en-US" sz="2800" dirty="0" err="1">
                <a:latin typeface="VNI-Times" pitchFamily="2" charset="0"/>
              </a:rPr>
              <a:t>Nhaät</a:t>
            </a:r>
            <a:r>
              <a:rPr lang="en-US" sz="2800" dirty="0">
                <a:latin typeface="VNI-Times" pitchFamily="2" charset="0"/>
              </a:rPr>
              <a:t> </a:t>
            </a:r>
            <a:r>
              <a:rPr lang="en-US" sz="2800" dirty="0" err="1">
                <a:latin typeface="VNI-Times" pitchFamily="2" charset="0"/>
              </a:rPr>
              <a:t>kí</a:t>
            </a:r>
            <a:r>
              <a:rPr lang="en-US" sz="2800" dirty="0">
                <a:latin typeface="VNI-Times" pitchFamily="2" charset="0"/>
              </a:rPr>
              <a:t> </a:t>
            </a:r>
            <a:r>
              <a:rPr lang="en-US" sz="2800" dirty="0" err="1">
                <a:latin typeface="VNI-Times" pitchFamily="2" charset="0"/>
              </a:rPr>
              <a:t>trong</a:t>
            </a:r>
            <a:r>
              <a:rPr lang="en-US" sz="2800" dirty="0">
                <a:latin typeface="VNI-Times" pitchFamily="2" charset="0"/>
              </a:rPr>
              <a:t> </a:t>
            </a:r>
            <a:r>
              <a:rPr lang="en-US" sz="2800" dirty="0" err="1">
                <a:latin typeface="VNI-Times" pitchFamily="2" charset="0"/>
              </a:rPr>
              <a:t>tuø</a:t>
            </a:r>
            <a:r>
              <a:rPr lang="en-US" sz="2800" dirty="0">
                <a:latin typeface="VNI-Times" pitchFamily="2" charset="0"/>
              </a:rPr>
              <a:t>” </a:t>
            </a:r>
            <a:r>
              <a:rPr lang="en-US" sz="2800" dirty="0" err="1">
                <a:latin typeface="VNI-Times" pitchFamily="2" charset="0"/>
              </a:rPr>
              <a:t>laø</a:t>
            </a:r>
            <a:r>
              <a:rPr lang="en-US" sz="2800" dirty="0">
                <a:latin typeface="VNI-Times" pitchFamily="2" charset="0"/>
              </a:rPr>
              <a:t> </a:t>
            </a:r>
            <a:r>
              <a:rPr lang="en-US" sz="2800" dirty="0" err="1">
                <a:latin typeface="VNI-Times" pitchFamily="2" charset="0"/>
              </a:rPr>
              <a:t>taäp</a:t>
            </a:r>
            <a:r>
              <a:rPr lang="en-US" sz="2800" dirty="0">
                <a:latin typeface="VNI-Times" pitchFamily="2" charset="0"/>
              </a:rPr>
              <a:t> </a:t>
            </a:r>
            <a:r>
              <a:rPr lang="en-US" sz="2800" dirty="0" err="1">
                <a:latin typeface="VNI-Times" pitchFamily="2" charset="0"/>
              </a:rPr>
              <a:t>nhaät</a:t>
            </a:r>
            <a:r>
              <a:rPr lang="en-US" sz="2800" dirty="0">
                <a:latin typeface="VNI-Times" pitchFamily="2" charset="0"/>
              </a:rPr>
              <a:t> </a:t>
            </a:r>
            <a:r>
              <a:rPr lang="en-US" sz="2800" dirty="0" err="1">
                <a:latin typeface="VNI-Times" pitchFamily="2" charset="0"/>
              </a:rPr>
              <a:t>kí</a:t>
            </a:r>
            <a:r>
              <a:rPr lang="en-US" sz="2800" dirty="0">
                <a:latin typeface="VNI-Times" pitchFamily="2" charset="0"/>
              </a:rPr>
              <a:t> </a:t>
            </a:r>
            <a:r>
              <a:rPr lang="en-US" sz="2800" dirty="0" err="1">
                <a:latin typeface="VNI-Times" pitchFamily="2" charset="0"/>
              </a:rPr>
              <a:t>baèng</a:t>
            </a:r>
            <a:r>
              <a:rPr lang="en-US" sz="2800" dirty="0">
                <a:latin typeface="VNI-Times" pitchFamily="2" charset="0"/>
              </a:rPr>
              <a:t> </a:t>
            </a:r>
            <a:r>
              <a:rPr lang="en-US" sz="2800" dirty="0" err="1">
                <a:latin typeface="VNI-Times" pitchFamily="2" charset="0"/>
              </a:rPr>
              <a:t>thô</a:t>
            </a:r>
            <a:r>
              <a:rPr lang="en-US" sz="2800" dirty="0">
                <a:latin typeface="VNI-Times" pitchFamily="2" charset="0"/>
              </a:rPr>
              <a:t> </a:t>
            </a:r>
            <a:r>
              <a:rPr lang="en-US" sz="2800" dirty="0" err="1">
                <a:latin typeface="VNI-Times" pitchFamily="2" charset="0"/>
              </a:rPr>
              <a:t>goàm</a:t>
            </a:r>
            <a:r>
              <a:rPr lang="en-US" sz="2800" dirty="0">
                <a:latin typeface="VNI-Times" pitchFamily="2" charset="0"/>
              </a:rPr>
              <a:t> 133 </a:t>
            </a:r>
            <a:r>
              <a:rPr lang="en-US" sz="2800" dirty="0" err="1">
                <a:latin typeface="VNI-Times" pitchFamily="2" charset="0"/>
              </a:rPr>
              <a:t>baøi</a:t>
            </a:r>
            <a:r>
              <a:rPr lang="en-US" sz="2800" dirty="0">
                <a:latin typeface="VNI-Times" pitchFamily="2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36F95D-26F9-4E20-8C29-68D1C6D111F3}"/>
              </a:ext>
            </a:extLst>
          </p:cNvPr>
          <p:cNvSpPr txBox="1"/>
          <p:nvPr/>
        </p:nvSpPr>
        <p:spPr>
          <a:xfrm>
            <a:off x="5347504" y="4209644"/>
            <a:ext cx="6576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VNI-Times" pitchFamily="2" charset="0"/>
              </a:rPr>
              <a:t>- “</a:t>
            </a:r>
            <a:r>
              <a:rPr lang="en-US" sz="2800" dirty="0" err="1">
                <a:latin typeface="VNI-Times" pitchFamily="2" charset="0"/>
              </a:rPr>
              <a:t>Nhaät</a:t>
            </a:r>
            <a:r>
              <a:rPr lang="en-US" sz="2800" dirty="0">
                <a:latin typeface="VNI-Times" pitchFamily="2" charset="0"/>
              </a:rPr>
              <a:t> </a:t>
            </a:r>
            <a:r>
              <a:rPr lang="en-US" sz="2800" dirty="0" err="1">
                <a:latin typeface="VNI-Times" pitchFamily="2" charset="0"/>
              </a:rPr>
              <a:t>kí</a:t>
            </a:r>
            <a:r>
              <a:rPr lang="en-US" sz="2800" dirty="0">
                <a:latin typeface="VNI-Times" pitchFamily="2" charset="0"/>
              </a:rPr>
              <a:t> </a:t>
            </a:r>
            <a:r>
              <a:rPr lang="en-US" sz="2800" dirty="0" err="1">
                <a:latin typeface="VNI-Times" pitchFamily="2" charset="0"/>
              </a:rPr>
              <a:t>trong</a:t>
            </a:r>
            <a:r>
              <a:rPr lang="en-US" sz="2800" dirty="0">
                <a:latin typeface="VNI-Times" pitchFamily="2" charset="0"/>
              </a:rPr>
              <a:t> </a:t>
            </a:r>
            <a:r>
              <a:rPr lang="en-US" sz="2800" dirty="0" err="1">
                <a:latin typeface="VNI-Times" pitchFamily="2" charset="0"/>
              </a:rPr>
              <a:t>tuø</a:t>
            </a:r>
            <a:r>
              <a:rPr lang="en-US" sz="2800" dirty="0">
                <a:latin typeface="VNI-Times" pitchFamily="2" charset="0"/>
              </a:rPr>
              <a:t>”  </a:t>
            </a:r>
            <a:r>
              <a:rPr lang="en-US" sz="2800" dirty="0" err="1">
                <a:latin typeface="VNI-Times" pitchFamily="2" charset="0"/>
              </a:rPr>
              <a:t>laø</a:t>
            </a:r>
            <a:r>
              <a:rPr lang="en-US" sz="2800" dirty="0">
                <a:latin typeface="VNI-Times" pitchFamily="2" charset="0"/>
              </a:rPr>
              <a:t> </a:t>
            </a:r>
            <a:r>
              <a:rPr lang="en-US" sz="2800" dirty="0" err="1">
                <a:latin typeface="VNI-Times" pitchFamily="2" charset="0"/>
              </a:rPr>
              <a:t>böùc</a:t>
            </a:r>
            <a:r>
              <a:rPr lang="en-US" sz="2800" dirty="0">
                <a:latin typeface="VNI-Times" pitchFamily="2" charset="0"/>
              </a:rPr>
              <a:t> </a:t>
            </a:r>
            <a:r>
              <a:rPr lang="en-US" sz="2800" dirty="0" err="1">
                <a:latin typeface="VNI-Times" pitchFamily="2" charset="0"/>
              </a:rPr>
              <a:t>chaân</a:t>
            </a:r>
            <a:r>
              <a:rPr lang="en-US" sz="2800" dirty="0">
                <a:latin typeface="VNI-Times" pitchFamily="2" charset="0"/>
              </a:rPr>
              <a:t> dung </a:t>
            </a:r>
            <a:r>
              <a:rPr lang="en-US" sz="2800" dirty="0" err="1">
                <a:latin typeface="VNI-Times" pitchFamily="2" charset="0"/>
              </a:rPr>
              <a:t>tinh</a:t>
            </a:r>
            <a:r>
              <a:rPr lang="en-US" sz="2800" dirty="0">
                <a:latin typeface="VNI-Times" pitchFamily="2" charset="0"/>
              </a:rPr>
              <a:t> </a:t>
            </a:r>
            <a:r>
              <a:rPr lang="en-US" sz="2800" dirty="0" err="1">
                <a:latin typeface="VNI-Times" pitchFamily="2" charset="0"/>
              </a:rPr>
              <a:t>thaàn</a:t>
            </a:r>
            <a:r>
              <a:rPr lang="en-US" sz="2800" dirty="0">
                <a:latin typeface="VNI-Times" pitchFamily="2" charset="0"/>
              </a:rPr>
              <a:t> </a:t>
            </a:r>
            <a:r>
              <a:rPr lang="en-US" sz="2800" dirty="0" err="1">
                <a:latin typeface="VNI-Times" pitchFamily="2" charset="0"/>
              </a:rPr>
              <a:t>töï</a:t>
            </a:r>
            <a:r>
              <a:rPr lang="en-US" sz="2800" dirty="0">
                <a:latin typeface="VNI-Times" pitchFamily="2" charset="0"/>
              </a:rPr>
              <a:t> </a:t>
            </a:r>
            <a:r>
              <a:rPr lang="en-US" sz="2800" dirty="0" err="1">
                <a:latin typeface="VNI-Times" pitchFamily="2" charset="0"/>
              </a:rPr>
              <a:t>hoaï</a:t>
            </a:r>
            <a:r>
              <a:rPr lang="en-US" sz="2800" dirty="0">
                <a:latin typeface="VNI-Times" pitchFamily="2" charset="0"/>
              </a:rPr>
              <a:t> </a:t>
            </a:r>
            <a:r>
              <a:rPr lang="en-US" sz="2800" dirty="0" err="1">
                <a:latin typeface="VNI-Times" pitchFamily="2" charset="0"/>
              </a:rPr>
              <a:t>cuûa</a:t>
            </a:r>
            <a:r>
              <a:rPr lang="en-US" sz="2800" dirty="0">
                <a:latin typeface="VNI-Times" pitchFamily="2" charset="0"/>
              </a:rPr>
              <a:t> </a:t>
            </a:r>
            <a:r>
              <a:rPr lang="en-US" sz="2800" dirty="0" err="1">
                <a:latin typeface="VNI-Times" pitchFamily="2" charset="0"/>
              </a:rPr>
              <a:t>Baùc</a:t>
            </a:r>
            <a:r>
              <a:rPr lang="en-US" sz="2800" dirty="0">
                <a:latin typeface="VNI-Times" pitchFamily="2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238AC1-30FF-4509-BA2F-2AD9187937D3}"/>
              </a:ext>
            </a:extLst>
          </p:cNvPr>
          <p:cNvSpPr txBox="1"/>
          <p:nvPr/>
        </p:nvSpPr>
        <p:spPr>
          <a:xfrm>
            <a:off x="5347504" y="3082287"/>
            <a:ext cx="3948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>
                <a:latin typeface="VNI-Times" pitchFamily="2" charset="0"/>
              </a:rPr>
              <a:t>- </a:t>
            </a:r>
            <a:r>
              <a:rPr lang="en-US" sz="2800" dirty="0" err="1">
                <a:latin typeface="VNI-Times" pitchFamily="2" charset="0"/>
              </a:rPr>
              <a:t>Phaàn</a:t>
            </a:r>
            <a:r>
              <a:rPr lang="en-US" sz="2800" dirty="0">
                <a:latin typeface="VNI-Times" pitchFamily="2" charset="0"/>
              </a:rPr>
              <a:t> </a:t>
            </a:r>
            <a:r>
              <a:rPr lang="en-US" sz="2800" dirty="0" err="1">
                <a:latin typeface="VNI-Times" pitchFamily="2" charset="0"/>
              </a:rPr>
              <a:t>lôùn</a:t>
            </a:r>
            <a:r>
              <a:rPr lang="en-US" sz="2800" dirty="0">
                <a:latin typeface="VNI-Times" pitchFamily="2" charset="0"/>
              </a:rPr>
              <a:t> </a:t>
            </a:r>
            <a:r>
              <a:rPr lang="en-US" sz="2800" dirty="0" err="1">
                <a:latin typeface="VNI-Times" pitchFamily="2" charset="0"/>
              </a:rPr>
              <a:t>laø</a:t>
            </a:r>
            <a:r>
              <a:rPr lang="en-US" sz="2800" dirty="0">
                <a:latin typeface="VNI-Times" pitchFamily="2" charset="0"/>
              </a:rPr>
              <a:t> </a:t>
            </a:r>
            <a:r>
              <a:rPr lang="en-US" sz="2800" dirty="0" err="1">
                <a:latin typeface="VNI-Times" pitchFamily="2" charset="0"/>
              </a:rPr>
              <a:t>thô</a:t>
            </a:r>
            <a:r>
              <a:rPr lang="en-US" sz="2800" dirty="0">
                <a:latin typeface="VNI-Times" pitchFamily="2" charset="0"/>
              </a:rPr>
              <a:t> </a:t>
            </a:r>
            <a:r>
              <a:rPr lang="en-US" sz="2800" dirty="0" err="1">
                <a:latin typeface="VNI-Times" pitchFamily="2" charset="0"/>
              </a:rPr>
              <a:t>töù</a:t>
            </a:r>
            <a:r>
              <a:rPr lang="en-US" sz="2800" dirty="0">
                <a:latin typeface="VNI-Times" pitchFamily="2" charset="0"/>
              </a:rPr>
              <a:t> </a:t>
            </a:r>
            <a:r>
              <a:rPr lang="en-US" sz="2800" dirty="0" err="1">
                <a:latin typeface="VNI-Times" pitchFamily="2" charset="0"/>
              </a:rPr>
              <a:t>tuyeät</a:t>
            </a:r>
            <a:r>
              <a:rPr lang="en-US" sz="2800" dirty="0">
                <a:latin typeface="VNI-Times" pitchFamily="2" charset="0"/>
              </a:rPr>
              <a:t>.</a:t>
            </a:r>
          </a:p>
        </p:txBody>
      </p:sp>
      <p:pic>
        <p:nvPicPr>
          <p:cNvPr id="4100" name="Picture 4" descr="Hình ảnh Bút Lông PNG, Vector, PSD, và biểu tượng để tải về miễn phí |  pngtree">
            <a:extLst>
              <a:ext uri="{FF2B5EF4-FFF2-40B4-BE49-F238E27FC236}">
                <a16:creationId xmlns:a16="http://schemas.microsoft.com/office/drawing/2014/main" id="{08371F49-CEAC-4466-995D-E6E249EB5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9750" y1="57917" x2="37417" y2="62083"/>
                        <a14:foregroundMark x1="30333" y1="26833" x2="31167" y2="75750"/>
                        <a14:foregroundMark x1="40083" y1="68333" x2="56833" y2="70250"/>
                        <a14:foregroundMark x1="56833" y1="70250" x2="59333" y2="69333"/>
                        <a14:foregroundMark x1="42833" y1="65833" x2="52333" y2="67417"/>
                        <a14:foregroundMark x1="52333" y1="67417" x2="59417" y2="67167"/>
                        <a14:foregroundMark x1="59417" y1="67167" x2="59667" y2="6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993" y="1525988"/>
            <a:ext cx="1164220" cy="116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ình ảnh Bút Lông PNG, Vector, PSD, và biểu tượng để tải về miễn phí |  pngtree">
            <a:extLst>
              <a:ext uri="{FF2B5EF4-FFF2-40B4-BE49-F238E27FC236}">
                <a16:creationId xmlns:a16="http://schemas.microsoft.com/office/drawing/2014/main" id="{E560AB94-7390-45E4-8143-FE055EE75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9750" y1="57917" x2="37417" y2="62083"/>
                        <a14:foregroundMark x1="30333" y1="26833" x2="31167" y2="75750"/>
                        <a14:foregroundMark x1="40083" y1="68333" x2="56833" y2="70250"/>
                        <a14:foregroundMark x1="56833" y1="70250" x2="59333" y2="69333"/>
                        <a14:foregroundMark x1="42833" y1="65833" x2="52333" y2="67417"/>
                        <a14:foregroundMark x1="52333" y1="67417" x2="59417" y2="67167"/>
                        <a14:foregroundMark x1="59417" y1="67167" x2="59667" y2="6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993" y="2758976"/>
            <a:ext cx="1164220" cy="116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ình ảnh Bút Lông PNG, Vector, PSD, và biểu tượng để tải về miễn phí |  pngtree">
            <a:extLst>
              <a:ext uri="{FF2B5EF4-FFF2-40B4-BE49-F238E27FC236}">
                <a16:creationId xmlns:a16="http://schemas.microsoft.com/office/drawing/2014/main" id="{965941D9-B9CC-4E06-8CAE-972A5A626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9750" y1="57917" x2="37417" y2="62083"/>
                        <a14:foregroundMark x1="30333" y1="26833" x2="31167" y2="75750"/>
                        <a14:foregroundMark x1="40083" y1="68333" x2="56833" y2="70250"/>
                        <a14:foregroundMark x1="56833" y1="70250" x2="59333" y2="69333"/>
                        <a14:foregroundMark x1="42833" y1="65833" x2="52333" y2="67417"/>
                        <a14:foregroundMark x1="52333" y1="67417" x2="59417" y2="67167"/>
                        <a14:foregroundMark x1="59417" y1="67167" x2="59667" y2="6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993" y="3906603"/>
            <a:ext cx="1164220" cy="116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2500+ Gông Cùm Xiềng Xích Hình ảnh tải xuống | vn.lovepik.com Nhiếp ảnh">
            <a:extLst>
              <a:ext uri="{FF2B5EF4-FFF2-40B4-BE49-F238E27FC236}">
                <a16:creationId xmlns:a16="http://schemas.microsoft.com/office/drawing/2014/main" id="{B4993063-3359-4903-ACE2-CCCA909EE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49400" y1="13237" x2="67300" y2="58993"/>
                        <a14:backgroundMark x1="67300" y1="58993" x2="67900" y2="69065"/>
                        <a14:backgroundMark x1="49600" y1="48058" x2="58800" y2="75540"/>
                        <a14:backgroundMark x1="58800" y1="75540" x2="58800" y2="75540"/>
                        <a14:backgroundMark x1="49300" y1="33813" x2="49300" y2="42158"/>
                        <a14:backgroundMark x1="49300" y1="42158" x2="47100" y2="53381"/>
                        <a14:backgroundMark x1="47100" y1="53381" x2="59000" y2="82590"/>
                        <a14:backgroundMark x1="43000" y1="72518" x2="47000" y2="84604"/>
                        <a14:backgroundMark x1="23900" y1="41871" x2="26700" y2="62878"/>
                        <a14:backgroundMark x1="45300" y1="68345" x2="45500" y2="69353"/>
                        <a14:backgroundMark x1="48100" y1="74101" x2="48700" y2="74245"/>
                        <a14:backgroundMark x1="48200" y1="80576" x2="50400" y2="77554"/>
                        <a14:backgroundMark x1="50900" y1="82446" x2="52600" y2="81439"/>
                        <a14:backgroundMark x1="48900" y1="76835" x2="49300" y2="76835"/>
                        <a14:backgroundMark x1="47500" y1="71655" x2="47500" y2="72374"/>
                        <a14:backgroundMark x1="53000" y1="86475" x2="53000" y2="88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08863"/>
            <a:ext cx="3395242" cy="235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2500+ Gông Cùm Xiềng Xích Hình ảnh tải xuống | vn.lovepik.com Nhiếp ảnh">
            <a:extLst>
              <a:ext uri="{FF2B5EF4-FFF2-40B4-BE49-F238E27FC236}">
                <a16:creationId xmlns:a16="http://schemas.microsoft.com/office/drawing/2014/main" id="{CA545DEB-D13B-4B12-A1DF-852FE369E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49400" y1="13237" x2="67300" y2="58993"/>
                        <a14:backgroundMark x1="67300" y1="58993" x2="67900" y2="69065"/>
                        <a14:backgroundMark x1="49600" y1="48058" x2="58800" y2="75540"/>
                        <a14:backgroundMark x1="58800" y1="75540" x2="58800" y2="75540"/>
                        <a14:backgroundMark x1="49300" y1="33813" x2="49300" y2="42158"/>
                        <a14:backgroundMark x1="49300" y1="42158" x2="47100" y2="53381"/>
                        <a14:backgroundMark x1="47100" y1="53381" x2="59000" y2="82590"/>
                        <a14:backgroundMark x1="43000" y1="72518" x2="47000" y2="84604"/>
                        <a14:backgroundMark x1="23900" y1="41871" x2="26700" y2="62878"/>
                        <a14:backgroundMark x1="45300" y1="68345" x2="45500" y2="69353"/>
                        <a14:backgroundMark x1="48100" y1="74101" x2="48700" y2="74245"/>
                        <a14:backgroundMark x1="48200" y1="80576" x2="50400" y2="77554"/>
                        <a14:backgroundMark x1="50900" y1="82446" x2="52600" y2="81439"/>
                        <a14:backgroundMark x1="48900" y1="76835" x2="49300" y2="76835"/>
                        <a14:backgroundMark x1="47500" y1="71655" x2="47500" y2="72374"/>
                        <a14:backgroundMark x1="53000" y1="86475" x2="53000" y2="88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04567" y="5008862"/>
            <a:ext cx="3147566" cy="235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036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A784C6-ECDF-4FF0-9630-23601772C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73CABF-4E24-4945-A1D2-138663BAA782}"/>
              </a:ext>
            </a:extLst>
          </p:cNvPr>
          <p:cNvSpPr txBox="1"/>
          <p:nvPr/>
        </p:nvSpPr>
        <p:spPr>
          <a:xfrm>
            <a:off x="593201" y="443567"/>
            <a:ext cx="6454011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VỌNG NGUYỆT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Ngục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vô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tửu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diệc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vô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Đối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thử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lương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tiêu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nại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nhược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song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tiền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khán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minh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nguyệt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tòng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song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khích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khán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gia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    (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Hồ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Chí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Minh)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C7FA5-9FFC-4349-BE55-FBA6BB7307F1}"/>
              </a:ext>
            </a:extLst>
          </p:cNvPr>
          <p:cNvSpPr txBox="1"/>
          <p:nvPr/>
        </p:nvSpPr>
        <p:spPr>
          <a:xfrm>
            <a:off x="6308628" y="3736777"/>
            <a:ext cx="563378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9BBB59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NGẮM TRĂNG</a:t>
            </a:r>
          </a:p>
          <a:p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hững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hờ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nhòm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    (Nam </a:t>
            </a:r>
            <a:r>
              <a:rPr lang="en-US" sz="28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DA2C49D-7DB3-4F47-A7D3-F526EE77A7C2}"/>
              </a:ext>
            </a:extLst>
          </p:cNvPr>
          <p:cNvSpPr/>
          <p:nvPr/>
        </p:nvSpPr>
        <p:spPr>
          <a:xfrm>
            <a:off x="2813207" y="3185931"/>
            <a:ext cx="532436" cy="486137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8B0EAFD-6CE7-411F-8946-4699F5501FAC}"/>
              </a:ext>
            </a:extLst>
          </p:cNvPr>
          <p:cNvSpPr/>
          <p:nvPr/>
        </p:nvSpPr>
        <p:spPr>
          <a:xfrm rot="5400000">
            <a:off x="5633917" y="4901849"/>
            <a:ext cx="532436" cy="486137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6AB4DA-3C29-45D2-8FA2-678CC8D9BF52}"/>
              </a:ext>
            </a:extLst>
          </p:cNvPr>
          <p:cNvSpPr txBox="1"/>
          <p:nvPr/>
        </p:nvSpPr>
        <p:spPr>
          <a:xfrm>
            <a:off x="662212" y="3979845"/>
            <a:ext cx="6014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98245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op 10 Bài văn phân tích bài thơ &amp;quot;Cảnh khuya&amp;quot; của Hồ Chí Minh hay nhất -  Toplist.vn">
            <a:extLst>
              <a:ext uri="{FF2B5EF4-FFF2-40B4-BE49-F238E27FC236}">
                <a16:creationId xmlns:a16="http://schemas.microsoft.com/office/drawing/2014/main" id="{082B9CB4-47D4-4936-A73F-582DBB724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28728D-78E1-4813-A1A4-636AE7481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92" y="1514107"/>
            <a:ext cx="3572566" cy="213988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05007BA-92AF-479A-9911-DC51772341D9}"/>
              </a:ext>
            </a:extLst>
          </p:cNvPr>
          <p:cNvSpPr/>
          <p:nvPr/>
        </p:nvSpPr>
        <p:spPr>
          <a:xfrm>
            <a:off x="536295" y="3171464"/>
            <a:ext cx="5173883" cy="2754774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Hai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3A545E-5F66-44DC-8E24-FF63CC766B41}"/>
              </a:ext>
            </a:extLst>
          </p:cNvPr>
          <p:cNvSpPr/>
          <p:nvPr/>
        </p:nvSpPr>
        <p:spPr>
          <a:xfrm>
            <a:off x="6086355" y="3171464"/>
            <a:ext cx="5729468" cy="2754774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Hai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1094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877</Words>
  <Application>Microsoft Office PowerPoint</Application>
  <PresentationFormat>Widescreen</PresentationFormat>
  <Paragraphs>109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等线</vt:lpstr>
      <vt:lpstr>Amazone</vt:lpstr>
      <vt:lpstr>Arial</vt:lpstr>
      <vt:lpstr>Calibri</vt:lpstr>
      <vt:lpstr>Calibri Light</vt:lpstr>
      <vt:lpstr>Symbol</vt:lpstr>
      <vt:lpstr>Times New Roman</vt:lpstr>
      <vt:lpstr>VNI-Times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NV-KH-LÊ TUẤN</cp:lastModifiedBy>
  <cp:revision>20</cp:revision>
  <dcterms:created xsi:type="dcterms:W3CDTF">2021-06-26T15:49:43Z</dcterms:created>
  <dcterms:modified xsi:type="dcterms:W3CDTF">2022-09-06T14:00:55Z</dcterms:modified>
</cp:coreProperties>
</file>